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76" r:id="rId2"/>
    <p:sldMasterId id="2147483780" r:id="rId3"/>
  </p:sldMasterIdLst>
  <p:notesMasterIdLst>
    <p:notesMasterId r:id="rId59"/>
  </p:notesMasterIdLst>
  <p:handoutMasterIdLst>
    <p:handoutMasterId r:id="rId60"/>
  </p:handoutMasterIdLst>
  <p:sldIdLst>
    <p:sldId id="435" r:id="rId4"/>
    <p:sldId id="530" r:id="rId5"/>
    <p:sldId id="529" r:id="rId6"/>
    <p:sldId id="586" r:id="rId7"/>
    <p:sldId id="441" r:id="rId8"/>
    <p:sldId id="539" r:id="rId9"/>
    <p:sldId id="587" r:id="rId10"/>
    <p:sldId id="519" r:id="rId11"/>
    <p:sldId id="446" r:id="rId12"/>
    <p:sldId id="447" r:id="rId13"/>
    <p:sldId id="449" r:id="rId14"/>
    <p:sldId id="588" r:id="rId15"/>
    <p:sldId id="589" r:id="rId16"/>
    <p:sldId id="453" r:id="rId17"/>
    <p:sldId id="532" r:id="rId18"/>
    <p:sldId id="454" r:id="rId19"/>
    <p:sldId id="566" r:id="rId20"/>
    <p:sldId id="567" r:id="rId21"/>
    <p:sldId id="569" r:id="rId22"/>
    <p:sldId id="570" r:id="rId23"/>
    <p:sldId id="607" r:id="rId24"/>
    <p:sldId id="455" r:id="rId25"/>
    <p:sldId id="456" r:id="rId26"/>
    <p:sldId id="457" r:id="rId27"/>
    <p:sldId id="463" r:id="rId28"/>
    <p:sldId id="602" r:id="rId29"/>
    <p:sldId id="603" r:id="rId30"/>
    <p:sldId id="604" r:id="rId31"/>
    <p:sldId id="590" r:id="rId32"/>
    <p:sldId id="605" r:id="rId33"/>
    <p:sldId id="594" r:id="rId34"/>
    <p:sldId id="506" r:id="rId35"/>
    <p:sldId id="504" r:id="rId36"/>
    <p:sldId id="507" r:id="rId37"/>
    <p:sldId id="522" r:id="rId38"/>
    <p:sldId id="524" r:id="rId39"/>
    <p:sldId id="595" r:id="rId40"/>
    <p:sldId id="608" r:id="rId41"/>
    <p:sldId id="609" r:id="rId42"/>
    <p:sldId id="585" r:id="rId43"/>
    <p:sldId id="597" r:id="rId44"/>
    <p:sldId id="556" r:id="rId45"/>
    <p:sldId id="472" r:id="rId46"/>
    <p:sldId id="536" r:id="rId47"/>
    <p:sldId id="601" r:id="rId48"/>
    <p:sldId id="473" r:id="rId49"/>
    <p:sldId id="474" r:id="rId50"/>
    <p:sldId id="475" r:id="rId51"/>
    <p:sldId id="598" r:id="rId52"/>
    <p:sldId id="584" r:id="rId53"/>
    <p:sldId id="583" r:id="rId54"/>
    <p:sldId id="596" r:id="rId55"/>
    <p:sldId id="606" r:id="rId56"/>
    <p:sldId id="591" r:id="rId57"/>
    <p:sldId id="485" r:id="rId58"/>
  </p:sldIdLst>
  <p:sldSz cx="9144000" cy="6858000" type="screen4x3"/>
  <p:notesSz cx="6980238" cy="9144000"/>
  <p:defaultTextStyle>
    <a:defPPr>
      <a:defRPr lang="en-US"/>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B050"/>
    <a:srgbClr val="000099"/>
    <a:srgbClr val="A50021"/>
    <a:srgbClr val="003399"/>
    <a:srgbClr val="FF0000"/>
    <a:srgbClr val="0000FF"/>
    <a:srgbClr val="CC99FF"/>
    <a:srgbClr val="99CC00"/>
    <a:srgbClr val="99CCFF"/>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96"/>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0391" autoAdjust="0"/>
    <p:restoredTop sz="98488" autoAdjust="0"/>
  </p:normalViewPr>
  <p:slideViewPr>
    <p:cSldViewPr>
      <p:cViewPr>
        <p:scale>
          <a:sx n="50" d="100"/>
          <a:sy n="50" d="100"/>
        </p:scale>
        <p:origin x="-10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image" Target="../media/image7.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image" Target="../media/image11.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image" Target="../media/image33.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image" Target="../media/image35.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1" y="0"/>
            <a:ext cx="3025402"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129" tIns="46064" rIns="92129" bIns="46064" numCol="1" anchor="t" anchorCtr="0" compatLnSpc="1">
            <a:prstTxWarp prst="textNoShape">
              <a:avLst/>
            </a:prstTxWarp>
          </a:bodyPr>
          <a:lstStyle>
            <a:lvl1pPr defTabSz="910858">
              <a:defRPr sz="1300">
                <a:solidFill>
                  <a:schemeClr val="bg1"/>
                </a:solidFill>
                <a:latin typeface="Times New Roman" charset="0"/>
              </a:defRPr>
            </a:lvl1pPr>
          </a:lstStyle>
          <a:p>
            <a:pPr>
              <a:defRPr/>
            </a:pPr>
            <a:endParaRPr lang="en-CA"/>
          </a:p>
        </p:txBody>
      </p:sp>
      <p:sp>
        <p:nvSpPr>
          <p:cNvPr id="57347" name="Rectangle 3"/>
          <p:cNvSpPr>
            <a:spLocks noGrp="1" noChangeArrowheads="1"/>
          </p:cNvSpPr>
          <p:nvPr>
            <p:ph type="dt" sz="quarter" idx="1"/>
          </p:nvPr>
        </p:nvSpPr>
        <p:spPr bwMode="auto">
          <a:xfrm>
            <a:off x="3956418" y="0"/>
            <a:ext cx="30238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129" tIns="46064" rIns="92129" bIns="46064" numCol="1" anchor="t" anchorCtr="0" compatLnSpc="1">
            <a:prstTxWarp prst="textNoShape">
              <a:avLst/>
            </a:prstTxWarp>
          </a:bodyPr>
          <a:lstStyle>
            <a:lvl1pPr algn="r" defTabSz="910858">
              <a:defRPr sz="1300">
                <a:solidFill>
                  <a:schemeClr val="bg1"/>
                </a:solidFill>
                <a:latin typeface="Times New Roman" charset="0"/>
              </a:defRPr>
            </a:lvl1pPr>
          </a:lstStyle>
          <a:p>
            <a:pPr>
              <a:defRPr/>
            </a:pPr>
            <a:endParaRPr lang="en-CA"/>
          </a:p>
        </p:txBody>
      </p:sp>
      <p:sp>
        <p:nvSpPr>
          <p:cNvPr id="57348" name="Rectangle 4"/>
          <p:cNvSpPr>
            <a:spLocks noGrp="1" noChangeArrowheads="1"/>
          </p:cNvSpPr>
          <p:nvPr>
            <p:ph type="ftr" sz="quarter" idx="2"/>
          </p:nvPr>
        </p:nvSpPr>
        <p:spPr bwMode="auto">
          <a:xfrm>
            <a:off x="1" y="8686489"/>
            <a:ext cx="3025402" cy="4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129" tIns="46064" rIns="92129" bIns="46064" numCol="1" anchor="b" anchorCtr="0" compatLnSpc="1">
            <a:prstTxWarp prst="textNoShape">
              <a:avLst/>
            </a:prstTxWarp>
          </a:bodyPr>
          <a:lstStyle>
            <a:lvl1pPr defTabSz="910858">
              <a:defRPr sz="1300">
                <a:solidFill>
                  <a:schemeClr val="bg1"/>
                </a:solidFill>
                <a:latin typeface="Times New Roman" charset="0"/>
              </a:defRPr>
            </a:lvl1pPr>
          </a:lstStyle>
          <a:p>
            <a:pPr>
              <a:defRPr/>
            </a:pPr>
            <a:endParaRPr lang="en-CA"/>
          </a:p>
        </p:txBody>
      </p:sp>
      <p:sp>
        <p:nvSpPr>
          <p:cNvPr id="57349" name="Rectangle 5"/>
          <p:cNvSpPr>
            <a:spLocks noGrp="1" noChangeArrowheads="1"/>
          </p:cNvSpPr>
          <p:nvPr>
            <p:ph type="sldNum" sz="quarter" idx="3"/>
          </p:nvPr>
        </p:nvSpPr>
        <p:spPr bwMode="auto">
          <a:xfrm>
            <a:off x="3956418" y="8686489"/>
            <a:ext cx="3023821" cy="4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129" tIns="46064" rIns="92129" bIns="46064" numCol="1" anchor="b" anchorCtr="0" compatLnSpc="1">
            <a:prstTxWarp prst="textNoShape">
              <a:avLst/>
            </a:prstTxWarp>
          </a:bodyPr>
          <a:lstStyle>
            <a:lvl1pPr algn="r" defTabSz="910858">
              <a:defRPr sz="1300">
                <a:solidFill>
                  <a:schemeClr val="bg1"/>
                </a:solidFill>
                <a:latin typeface="Times New Roman" charset="0"/>
              </a:defRPr>
            </a:lvl1pPr>
          </a:lstStyle>
          <a:p>
            <a:pPr>
              <a:defRPr/>
            </a:pPr>
            <a:fld id="{83A8C755-2CA0-4EB8-B042-77976C7C2F7A}" type="slidenum">
              <a:rPr lang="en-CA"/>
              <a:pPr>
                <a:defRPr/>
              </a:pPr>
              <a:t>‹#›</a:t>
            </a:fld>
            <a:endParaRPr lang="en-CA"/>
          </a:p>
        </p:txBody>
      </p:sp>
    </p:spTree>
    <p:extLst>
      <p:ext uri="{BB962C8B-B14F-4D97-AF65-F5344CB8AC3E}">
        <p14:creationId xmlns:p14="http://schemas.microsoft.com/office/powerpoint/2010/main" val="20674832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1" y="0"/>
            <a:ext cx="3025402"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129" tIns="46064" rIns="92129" bIns="46064" numCol="1" anchor="t" anchorCtr="0" compatLnSpc="1">
            <a:prstTxWarp prst="textNoShape">
              <a:avLst/>
            </a:prstTxWarp>
          </a:bodyPr>
          <a:lstStyle>
            <a:lvl1pPr defTabSz="910858">
              <a:defRPr sz="1300"/>
            </a:lvl1pPr>
          </a:lstStyle>
          <a:p>
            <a:pPr>
              <a:defRPr/>
            </a:pPr>
            <a:endParaRPr lang="en-US"/>
          </a:p>
        </p:txBody>
      </p:sp>
      <p:sp>
        <p:nvSpPr>
          <p:cNvPr id="8195" name="Rectangle 3"/>
          <p:cNvSpPr>
            <a:spLocks noGrp="1" noChangeArrowheads="1"/>
          </p:cNvSpPr>
          <p:nvPr>
            <p:ph type="dt" idx="1"/>
          </p:nvPr>
        </p:nvSpPr>
        <p:spPr bwMode="auto">
          <a:xfrm>
            <a:off x="3953256" y="0"/>
            <a:ext cx="3025402"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129" tIns="46064" rIns="92129" bIns="46064" numCol="1" anchor="t" anchorCtr="0" compatLnSpc="1">
            <a:prstTxWarp prst="textNoShape">
              <a:avLst/>
            </a:prstTxWarp>
          </a:bodyPr>
          <a:lstStyle>
            <a:lvl1pPr algn="r" defTabSz="910858">
              <a:defRPr sz="1300"/>
            </a:lvl1pPr>
          </a:lstStyle>
          <a:p>
            <a:pPr>
              <a:defRPr/>
            </a:pPr>
            <a:endParaRPr lang="en-US"/>
          </a:p>
        </p:txBody>
      </p:sp>
      <p:sp>
        <p:nvSpPr>
          <p:cNvPr id="34820" name="Rectangle 4"/>
          <p:cNvSpPr>
            <a:spLocks noGrp="1" noRot="1" noChangeAspect="1" noChangeArrowheads="1" noTextEdit="1"/>
          </p:cNvSpPr>
          <p:nvPr>
            <p:ph type="sldImg" idx="2"/>
          </p:nvPr>
        </p:nvSpPr>
        <p:spPr bwMode="auto">
          <a:xfrm>
            <a:off x="1203325" y="685800"/>
            <a:ext cx="4573588"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698656" y="4344025"/>
            <a:ext cx="5584507" cy="41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129" tIns="46064" rIns="92129" bIns="4606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1" y="8684926"/>
            <a:ext cx="3025402"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129" tIns="46064" rIns="92129" bIns="46064" numCol="1" anchor="b" anchorCtr="0" compatLnSpc="1">
            <a:prstTxWarp prst="textNoShape">
              <a:avLst/>
            </a:prstTxWarp>
          </a:bodyPr>
          <a:lstStyle>
            <a:lvl1pPr defTabSz="910858">
              <a:defRPr sz="1300"/>
            </a:lvl1pPr>
          </a:lstStyle>
          <a:p>
            <a:pPr>
              <a:defRPr/>
            </a:pPr>
            <a:endParaRPr lang="en-US"/>
          </a:p>
        </p:txBody>
      </p:sp>
      <p:sp>
        <p:nvSpPr>
          <p:cNvPr id="8199" name="Rectangle 7"/>
          <p:cNvSpPr>
            <a:spLocks noGrp="1" noChangeArrowheads="1"/>
          </p:cNvSpPr>
          <p:nvPr>
            <p:ph type="sldNum" sz="quarter" idx="5"/>
          </p:nvPr>
        </p:nvSpPr>
        <p:spPr bwMode="auto">
          <a:xfrm>
            <a:off x="3953256" y="8684926"/>
            <a:ext cx="3025402"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129" tIns="46064" rIns="92129" bIns="46064" numCol="1" anchor="b" anchorCtr="0" compatLnSpc="1">
            <a:prstTxWarp prst="textNoShape">
              <a:avLst/>
            </a:prstTxWarp>
          </a:bodyPr>
          <a:lstStyle>
            <a:lvl1pPr algn="r" defTabSz="910858">
              <a:defRPr sz="1300"/>
            </a:lvl1pPr>
          </a:lstStyle>
          <a:p>
            <a:pPr>
              <a:defRPr/>
            </a:pPr>
            <a:fld id="{F02AF661-4866-4F61-AC2E-F55FAAF4AF8F}" type="slidenum">
              <a:rPr lang="en-US"/>
              <a:pPr>
                <a:defRPr/>
              </a:pPr>
              <a:t>‹#›</a:t>
            </a:fld>
            <a:endParaRPr lang="en-US"/>
          </a:p>
        </p:txBody>
      </p:sp>
    </p:spTree>
    <p:extLst>
      <p:ext uri="{BB962C8B-B14F-4D97-AF65-F5344CB8AC3E}">
        <p14:creationId xmlns:p14="http://schemas.microsoft.com/office/powerpoint/2010/main" val="17590116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Verdana"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Verdana"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Verdana"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Verdana"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Verdan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eaLnBrk="0" hangingPunct="0">
              <a:defRPr sz="2900">
                <a:solidFill>
                  <a:schemeClr val="bg1"/>
                </a:solidFill>
                <a:latin typeface="Times New Roman" pitchFamily="18" charset="0"/>
              </a:defRPr>
            </a:lvl1pPr>
            <a:lvl2pPr marL="748587" indent="-287918" eaLnBrk="0" hangingPunct="0">
              <a:defRPr sz="2900">
                <a:solidFill>
                  <a:schemeClr val="bg1"/>
                </a:solidFill>
                <a:latin typeface="Times New Roman" pitchFamily="18" charset="0"/>
              </a:defRPr>
            </a:lvl2pPr>
            <a:lvl3pPr marL="1151672" indent="-230334" eaLnBrk="0" hangingPunct="0">
              <a:defRPr sz="2900">
                <a:solidFill>
                  <a:schemeClr val="bg1"/>
                </a:solidFill>
                <a:latin typeface="Times New Roman" pitchFamily="18" charset="0"/>
              </a:defRPr>
            </a:lvl3pPr>
            <a:lvl4pPr marL="1612341" indent="-230334" eaLnBrk="0" hangingPunct="0">
              <a:defRPr sz="2900">
                <a:solidFill>
                  <a:schemeClr val="bg1"/>
                </a:solidFill>
                <a:latin typeface="Times New Roman" pitchFamily="18" charset="0"/>
              </a:defRPr>
            </a:lvl4pPr>
            <a:lvl5pPr marL="2073010" indent="-230334" eaLnBrk="0" hangingPunct="0">
              <a:defRPr sz="2900">
                <a:solidFill>
                  <a:schemeClr val="bg1"/>
                </a:solidFill>
                <a:latin typeface="Times New Roman" pitchFamily="18" charset="0"/>
              </a:defRPr>
            </a:lvl5pPr>
            <a:lvl6pPr marL="2533678" indent="-230334" eaLnBrk="0" fontAlgn="base" hangingPunct="0">
              <a:spcBef>
                <a:spcPct val="0"/>
              </a:spcBef>
              <a:spcAft>
                <a:spcPct val="0"/>
              </a:spcAft>
              <a:defRPr sz="2900">
                <a:solidFill>
                  <a:schemeClr val="bg1"/>
                </a:solidFill>
                <a:latin typeface="Times New Roman" pitchFamily="18" charset="0"/>
              </a:defRPr>
            </a:lvl6pPr>
            <a:lvl7pPr marL="2994347" indent="-230334" eaLnBrk="0" fontAlgn="base" hangingPunct="0">
              <a:spcBef>
                <a:spcPct val="0"/>
              </a:spcBef>
              <a:spcAft>
                <a:spcPct val="0"/>
              </a:spcAft>
              <a:defRPr sz="2900">
                <a:solidFill>
                  <a:schemeClr val="bg1"/>
                </a:solidFill>
                <a:latin typeface="Times New Roman" pitchFamily="18" charset="0"/>
              </a:defRPr>
            </a:lvl7pPr>
            <a:lvl8pPr marL="3455017" indent="-230334" eaLnBrk="0" fontAlgn="base" hangingPunct="0">
              <a:spcBef>
                <a:spcPct val="0"/>
              </a:spcBef>
              <a:spcAft>
                <a:spcPct val="0"/>
              </a:spcAft>
              <a:defRPr sz="2900">
                <a:solidFill>
                  <a:schemeClr val="bg1"/>
                </a:solidFill>
                <a:latin typeface="Times New Roman" pitchFamily="18" charset="0"/>
              </a:defRPr>
            </a:lvl8pPr>
            <a:lvl9pPr marL="3915686" indent="-230334" eaLnBrk="0" fontAlgn="base" hangingPunct="0">
              <a:spcBef>
                <a:spcPct val="0"/>
              </a:spcBef>
              <a:spcAft>
                <a:spcPct val="0"/>
              </a:spcAft>
              <a:defRPr sz="2900">
                <a:solidFill>
                  <a:schemeClr val="bg1"/>
                </a:solidFill>
                <a:latin typeface="Times New Roman" pitchFamily="18" charset="0"/>
              </a:defRPr>
            </a:lvl9pPr>
          </a:lstStyle>
          <a:p>
            <a:pPr eaLnBrk="1" hangingPunct="1"/>
            <a:fld id="{E3CA9C6C-FA59-493E-B796-71BA432AEE1D}" type="slidenum">
              <a:rPr lang="en-US" sz="1200"/>
              <a:pPr eaLnBrk="1" hangingPunct="1"/>
              <a:t>1</a:t>
            </a:fld>
            <a:endParaRPr lang="en-US" sz="1200" dirty="0"/>
          </a:p>
        </p:txBody>
      </p:sp>
      <p:sp>
        <p:nvSpPr>
          <p:cNvPr id="56323" name="Text Box 1"/>
          <p:cNvSpPr txBox="1">
            <a:spLocks noChangeArrowheads="1"/>
          </p:cNvSpPr>
          <p:nvPr/>
        </p:nvSpPr>
        <p:spPr bwMode="auto">
          <a:xfrm>
            <a:off x="3955468" y="8686800"/>
            <a:ext cx="302477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683" tIns="47155" rIns="90683" bIns="47155"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defRPr>
            </a:lvl9pPr>
          </a:lstStyle>
          <a:p>
            <a:pPr algn="r" eaLnBrk="1" hangingPunct="1"/>
            <a:fld id="{D728DE48-471C-47C6-88A0-C34CCE04A348}" type="slidenum">
              <a:rPr lang="en-US" sz="1200">
                <a:solidFill>
                  <a:srgbClr val="FFFFFF"/>
                </a:solidFill>
                <a:ea typeface="Arial Unicode MS" pitchFamily="34" charset="-128"/>
                <a:cs typeface="Arial Unicode MS" pitchFamily="34" charset="-128"/>
              </a:rPr>
              <a:pPr algn="r" eaLnBrk="1" hangingPunct="1"/>
              <a:t>1</a:t>
            </a:fld>
            <a:endParaRPr lang="en-US" sz="1200" dirty="0">
              <a:solidFill>
                <a:srgbClr val="FFFFFF"/>
              </a:solidFill>
              <a:ea typeface="Arial Unicode MS" pitchFamily="34" charset="-128"/>
              <a:cs typeface="Arial Unicode MS" pitchFamily="34" charset="-128"/>
            </a:endParaRPr>
          </a:p>
        </p:txBody>
      </p:sp>
      <p:sp>
        <p:nvSpPr>
          <p:cNvPr id="56324" name="Text Box 2"/>
          <p:cNvSpPr txBox="1">
            <a:spLocks noChangeArrowheads="1"/>
          </p:cNvSpPr>
          <p:nvPr/>
        </p:nvSpPr>
        <p:spPr bwMode="auto">
          <a:xfrm>
            <a:off x="1163373" y="685800"/>
            <a:ext cx="4653492"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33" tIns="46067" rIns="92133" bIns="46067" anchor="ctr"/>
          <a:lstStyle>
            <a:lvl1pPr eaLnBrk="0" hangingPunct="0">
              <a:defRPr sz="2800">
                <a:solidFill>
                  <a:schemeClr val="bg1"/>
                </a:solidFill>
                <a:latin typeface="Times New Roman" pitchFamily="18" charset="0"/>
              </a:defRPr>
            </a:lvl1pPr>
            <a:lvl2pPr marL="742950" indent="-285750" eaLnBrk="0" hangingPunct="0">
              <a:defRPr sz="2800">
                <a:solidFill>
                  <a:schemeClr val="bg1"/>
                </a:solidFill>
                <a:latin typeface="Times New Roman" pitchFamily="18" charset="0"/>
              </a:defRPr>
            </a:lvl2pPr>
            <a:lvl3pPr marL="1143000" indent="-228600" eaLnBrk="0" hangingPunct="0">
              <a:defRPr sz="2800">
                <a:solidFill>
                  <a:schemeClr val="bg1"/>
                </a:solidFill>
                <a:latin typeface="Times New Roman" pitchFamily="18" charset="0"/>
              </a:defRPr>
            </a:lvl3pPr>
            <a:lvl4pPr marL="1600200" indent="-228600" eaLnBrk="0" hangingPunct="0">
              <a:defRPr sz="2800">
                <a:solidFill>
                  <a:schemeClr val="bg1"/>
                </a:solidFill>
                <a:latin typeface="Times New Roman" pitchFamily="18" charset="0"/>
              </a:defRPr>
            </a:lvl4pPr>
            <a:lvl5pPr marL="2057400" indent="-228600" eaLnBrk="0" hangingPunct="0">
              <a:defRPr sz="2800">
                <a:solidFill>
                  <a:schemeClr val="bg1"/>
                </a:solidFill>
                <a:latin typeface="Times New Roman" pitchFamily="18" charset="0"/>
              </a:defRPr>
            </a:lvl5pPr>
            <a:lvl6pPr marL="2514600" indent="-228600" eaLnBrk="0" fontAlgn="base" hangingPunct="0">
              <a:spcBef>
                <a:spcPct val="0"/>
              </a:spcBef>
              <a:spcAft>
                <a:spcPct val="0"/>
              </a:spcAft>
              <a:defRPr sz="2800">
                <a:solidFill>
                  <a:schemeClr val="bg1"/>
                </a:solidFill>
                <a:latin typeface="Times New Roman" pitchFamily="18" charset="0"/>
              </a:defRPr>
            </a:lvl6pPr>
            <a:lvl7pPr marL="2971800" indent="-228600" eaLnBrk="0" fontAlgn="base" hangingPunct="0">
              <a:spcBef>
                <a:spcPct val="0"/>
              </a:spcBef>
              <a:spcAft>
                <a:spcPct val="0"/>
              </a:spcAft>
              <a:defRPr sz="2800">
                <a:solidFill>
                  <a:schemeClr val="bg1"/>
                </a:solidFill>
                <a:latin typeface="Times New Roman" pitchFamily="18" charset="0"/>
              </a:defRPr>
            </a:lvl7pPr>
            <a:lvl8pPr marL="3429000" indent="-228600" eaLnBrk="0" fontAlgn="base" hangingPunct="0">
              <a:spcBef>
                <a:spcPct val="0"/>
              </a:spcBef>
              <a:spcAft>
                <a:spcPct val="0"/>
              </a:spcAft>
              <a:defRPr sz="2800">
                <a:solidFill>
                  <a:schemeClr val="bg1"/>
                </a:solidFill>
                <a:latin typeface="Times New Roman" pitchFamily="18" charset="0"/>
              </a:defRPr>
            </a:lvl8pPr>
            <a:lvl9pPr marL="3886200" indent="-228600" eaLnBrk="0" fontAlgn="base" hangingPunct="0">
              <a:spcBef>
                <a:spcPct val="0"/>
              </a:spcBef>
              <a:spcAft>
                <a:spcPct val="0"/>
              </a:spcAft>
              <a:defRPr sz="2800">
                <a:solidFill>
                  <a:schemeClr val="bg1"/>
                </a:solidFill>
                <a:latin typeface="Times New Roman" pitchFamily="18" charset="0"/>
              </a:defRPr>
            </a:lvl9pPr>
          </a:lstStyle>
          <a:p>
            <a:pPr eaLnBrk="1" hangingPunct="1"/>
            <a:endParaRPr lang="en-CA" dirty="0"/>
          </a:p>
        </p:txBody>
      </p:sp>
      <p:sp>
        <p:nvSpPr>
          <p:cNvPr id="56325" name="Rectangle 3"/>
          <p:cNvSpPr>
            <a:spLocks noGrp="1" noChangeArrowheads="1"/>
          </p:cNvSpPr>
          <p:nvPr>
            <p:ph type="body"/>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dirty="0" smtClean="0">
                <a:latin typeface="Times New Roman" pitchFamily="18" charset="0"/>
              </a:rPr>
              <a:t>Isidor Buchmann is the founder and CEO of Cadex Electronics Inc., a company that manufactures innovative battery test and diagnostics equipment. Active in wireless communications, Isidor has studied the behavior of rechargeable batteries in practical and everyday use. To share battery knowledge, he wrote many articles, delivered numerous technical papers, published several books including the best selling “Batteries in a Portable World,” and created www.BatteryUniversity.com.</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sz="2900">
                <a:solidFill>
                  <a:schemeClr val="bg1"/>
                </a:solidFill>
                <a:latin typeface="Times New Roman" pitchFamily="18" charset="0"/>
              </a:defRPr>
            </a:lvl1pPr>
            <a:lvl2pPr marL="748587" indent="-287918" eaLnBrk="0" hangingPunct="0">
              <a:defRPr sz="2900">
                <a:solidFill>
                  <a:schemeClr val="bg1"/>
                </a:solidFill>
                <a:latin typeface="Times New Roman" pitchFamily="18" charset="0"/>
              </a:defRPr>
            </a:lvl2pPr>
            <a:lvl3pPr marL="1151672" indent="-230334" eaLnBrk="0" hangingPunct="0">
              <a:defRPr sz="2900">
                <a:solidFill>
                  <a:schemeClr val="bg1"/>
                </a:solidFill>
                <a:latin typeface="Times New Roman" pitchFamily="18" charset="0"/>
              </a:defRPr>
            </a:lvl3pPr>
            <a:lvl4pPr marL="1612341" indent="-230334" eaLnBrk="0" hangingPunct="0">
              <a:defRPr sz="2900">
                <a:solidFill>
                  <a:schemeClr val="bg1"/>
                </a:solidFill>
                <a:latin typeface="Times New Roman" pitchFamily="18" charset="0"/>
              </a:defRPr>
            </a:lvl4pPr>
            <a:lvl5pPr marL="2073010" indent="-230334" eaLnBrk="0" hangingPunct="0">
              <a:defRPr sz="2900">
                <a:solidFill>
                  <a:schemeClr val="bg1"/>
                </a:solidFill>
                <a:latin typeface="Times New Roman" pitchFamily="18" charset="0"/>
              </a:defRPr>
            </a:lvl5pPr>
            <a:lvl6pPr marL="2533678" indent="-230334" eaLnBrk="0" fontAlgn="base" hangingPunct="0">
              <a:spcBef>
                <a:spcPct val="0"/>
              </a:spcBef>
              <a:spcAft>
                <a:spcPct val="0"/>
              </a:spcAft>
              <a:defRPr sz="2900">
                <a:solidFill>
                  <a:schemeClr val="bg1"/>
                </a:solidFill>
                <a:latin typeface="Times New Roman" pitchFamily="18" charset="0"/>
              </a:defRPr>
            </a:lvl6pPr>
            <a:lvl7pPr marL="2994347" indent="-230334" eaLnBrk="0" fontAlgn="base" hangingPunct="0">
              <a:spcBef>
                <a:spcPct val="0"/>
              </a:spcBef>
              <a:spcAft>
                <a:spcPct val="0"/>
              </a:spcAft>
              <a:defRPr sz="2900">
                <a:solidFill>
                  <a:schemeClr val="bg1"/>
                </a:solidFill>
                <a:latin typeface="Times New Roman" pitchFamily="18" charset="0"/>
              </a:defRPr>
            </a:lvl7pPr>
            <a:lvl8pPr marL="3455017" indent="-230334" eaLnBrk="0" fontAlgn="base" hangingPunct="0">
              <a:spcBef>
                <a:spcPct val="0"/>
              </a:spcBef>
              <a:spcAft>
                <a:spcPct val="0"/>
              </a:spcAft>
              <a:defRPr sz="2900">
                <a:solidFill>
                  <a:schemeClr val="bg1"/>
                </a:solidFill>
                <a:latin typeface="Times New Roman" pitchFamily="18" charset="0"/>
              </a:defRPr>
            </a:lvl8pPr>
            <a:lvl9pPr marL="3915686" indent="-230334" eaLnBrk="0" fontAlgn="base" hangingPunct="0">
              <a:spcBef>
                <a:spcPct val="0"/>
              </a:spcBef>
              <a:spcAft>
                <a:spcPct val="0"/>
              </a:spcAft>
              <a:defRPr sz="2900">
                <a:solidFill>
                  <a:schemeClr val="bg1"/>
                </a:solidFill>
                <a:latin typeface="Times New Roman" pitchFamily="18" charset="0"/>
              </a:defRPr>
            </a:lvl9pPr>
          </a:lstStyle>
          <a:p>
            <a:pPr eaLnBrk="1" hangingPunct="1"/>
            <a:fld id="{81B19015-B3E6-49A7-ADED-3CBB28A32BE9}" type="slidenum">
              <a:rPr lang="en-US" sz="1200"/>
              <a:pPr eaLnBrk="1" hangingPunct="1"/>
              <a:t>10</a:t>
            </a:fld>
            <a:endParaRPr lang="en-US" sz="120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xfrm>
            <a:off x="930699" y="4344988"/>
            <a:ext cx="5118841" cy="4113212"/>
          </a:xfrm>
          <a:noFill/>
        </p:spPr>
        <p:txBody>
          <a:bodyPr/>
          <a:lstStyle/>
          <a:p>
            <a:pPr eaLnBrk="1" hangingPunct="1"/>
            <a:endParaRPr lang="de-CH" smtClean="0">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defRPr sz="2900">
                <a:solidFill>
                  <a:schemeClr val="bg1"/>
                </a:solidFill>
                <a:latin typeface="Times New Roman" pitchFamily="18" charset="0"/>
              </a:defRPr>
            </a:lvl1pPr>
            <a:lvl2pPr marL="748587" indent="-287918" eaLnBrk="0" hangingPunct="0">
              <a:defRPr sz="2900">
                <a:solidFill>
                  <a:schemeClr val="bg1"/>
                </a:solidFill>
                <a:latin typeface="Times New Roman" pitchFamily="18" charset="0"/>
              </a:defRPr>
            </a:lvl2pPr>
            <a:lvl3pPr marL="1151672" indent="-230334" eaLnBrk="0" hangingPunct="0">
              <a:defRPr sz="2900">
                <a:solidFill>
                  <a:schemeClr val="bg1"/>
                </a:solidFill>
                <a:latin typeface="Times New Roman" pitchFamily="18" charset="0"/>
              </a:defRPr>
            </a:lvl3pPr>
            <a:lvl4pPr marL="1612341" indent="-230334" eaLnBrk="0" hangingPunct="0">
              <a:defRPr sz="2900">
                <a:solidFill>
                  <a:schemeClr val="bg1"/>
                </a:solidFill>
                <a:latin typeface="Times New Roman" pitchFamily="18" charset="0"/>
              </a:defRPr>
            </a:lvl4pPr>
            <a:lvl5pPr marL="2073010" indent="-230334" eaLnBrk="0" hangingPunct="0">
              <a:defRPr sz="2900">
                <a:solidFill>
                  <a:schemeClr val="bg1"/>
                </a:solidFill>
                <a:latin typeface="Times New Roman" pitchFamily="18" charset="0"/>
              </a:defRPr>
            </a:lvl5pPr>
            <a:lvl6pPr marL="2533678" indent="-230334" eaLnBrk="0" fontAlgn="base" hangingPunct="0">
              <a:spcBef>
                <a:spcPct val="0"/>
              </a:spcBef>
              <a:spcAft>
                <a:spcPct val="0"/>
              </a:spcAft>
              <a:defRPr sz="2900">
                <a:solidFill>
                  <a:schemeClr val="bg1"/>
                </a:solidFill>
                <a:latin typeface="Times New Roman" pitchFamily="18" charset="0"/>
              </a:defRPr>
            </a:lvl6pPr>
            <a:lvl7pPr marL="2994347" indent="-230334" eaLnBrk="0" fontAlgn="base" hangingPunct="0">
              <a:spcBef>
                <a:spcPct val="0"/>
              </a:spcBef>
              <a:spcAft>
                <a:spcPct val="0"/>
              </a:spcAft>
              <a:defRPr sz="2900">
                <a:solidFill>
                  <a:schemeClr val="bg1"/>
                </a:solidFill>
                <a:latin typeface="Times New Roman" pitchFamily="18" charset="0"/>
              </a:defRPr>
            </a:lvl7pPr>
            <a:lvl8pPr marL="3455017" indent="-230334" eaLnBrk="0" fontAlgn="base" hangingPunct="0">
              <a:spcBef>
                <a:spcPct val="0"/>
              </a:spcBef>
              <a:spcAft>
                <a:spcPct val="0"/>
              </a:spcAft>
              <a:defRPr sz="2900">
                <a:solidFill>
                  <a:schemeClr val="bg1"/>
                </a:solidFill>
                <a:latin typeface="Times New Roman" pitchFamily="18" charset="0"/>
              </a:defRPr>
            </a:lvl8pPr>
            <a:lvl9pPr marL="3915686" indent="-230334" eaLnBrk="0" fontAlgn="base" hangingPunct="0">
              <a:spcBef>
                <a:spcPct val="0"/>
              </a:spcBef>
              <a:spcAft>
                <a:spcPct val="0"/>
              </a:spcAft>
              <a:defRPr sz="2900">
                <a:solidFill>
                  <a:schemeClr val="bg1"/>
                </a:solidFill>
                <a:latin typeface="Times New Roman" pitchFamily="18" charset="0"/>
              </a:defRPr>
            </a:lvl9pPr>
          </a:lstStyle>
          <a:p>
            <a:pPr eaLnBrk="1" hangingPunct="1"/>
            <a:fld id="{5D678D7E-CC8F-4908-A738-4D6417A89463}" type="slidenum">
              <a:rPr lang="en-US" sz="1200"/>
              <a:pPr eaLnBrk="1" hangingPunct="1"/>
              <a:t>11</a:t>
            </a:fld>
            <a:endParaRPr lang="en-US" sz="120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xfrm>
            <a:off x="930699" y="4344988"/>
            <a:ext cx="5118841" cy="4113212"/>
          </a:xfrm>
          <a:noFill/>
        </p:spPr>
        <p:txBody>
          <a:bodyPr/>
          <a:lstStyle/>
          <a:p>
            <a:pPr eaLnBrk="1" hangingPunct="1"/>
            <a:endParaRPr lang="de-CH" smtClean="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eaLnBrk="0" hangingPunct="0">
              <a:defRPr sz="2900">
                <a:solidFill>
                  <a:schemeClr val="bg1"/>
                </a:solidFill>
                <a:latin typeface="Times New Roman" pitchFamily="18" charset="0"/>
              </a:defRPr>
            </a:lvl1pPr>
            <a:lvl2pPr marL="748587" indent="-287918" eaLnBrk="0" hangingPunct="0">
              <a:defRPr sz="2900">
                <a:solidFill>
                  <a:schemeClr val="bg1"/>
                </a:solidFill>
                <a:latin typeface="Times New Roman" pitchFamily="18" charset="0"/>
              </a:defRPr>
            </a:lvl2pPr>
            <a:lvl3pPr marL="1151672" indent="-230334" eaLnBrk="0" hangingPunct="0">
              <a:defRPr sz="2900">
                <a:solidFill>
                  <a:schemeClr val="bg1"/>
                </a:solidFill>
                <a:latin typeface="Times New Roman" pitchFamily="18" charset="0"/>
              </a:defRPr>
            </a:lvl3pPr>
            <a:lvl4pPr marL="1612341" indent="-230334" eaLnBrk="0" hangingPunct="0">
              <a:defRPr sz="2900">
                <a:solidFill>
                  <a:schemeClr val="bg1"/>
                </a:solidFill>
                <a:latin typeface="Times New Roman" pitchFamily="18" charset="0"/>
              </a:defRPr>
            </a:lvl4pPr>
            <a:lvl5pPr marL="2073010" indent="-230334" eaLnBrk="0" hangingPunct="0">
              <a:defRPr sz="2900">
                <a:solidFill>
                  <a:schemeClr val="bg1"/>
                </a:solidFill>
                <a:latin typeface="Times New Roman" pitchFamily="18" charset="0"/>
              </a:defRPr>
            </a:lvl5pPr>
            <a:lvl6pPr marL="2533678" indent="-230334" eaLnBrk="0" fontAlgn="base" hangingPunct="0">
              <a:spcBef>
                <a:spcPct val="0"/>
              </a:spcBef>
              <a:spcAft>
                <a:spcPct val="0"/>
              </a:spcAft>
              <a:defRPr sz="2900">
                <a:solidFill>
                  <a:schemeClr val="bg1"/>
                </a:solidFill>
                <a:latin typeface="Times New Roman" pitchFamily="18" charset="0"/>
              </a:defRPr>
            </a:lvl6pPr>
            <a:lvl7pPr marL="2994347" indent="-230334" eaLnBrk="0" fontAlgn="base" hangingPunct="0">
              <a:spcBef>
                <a:spcPct val="0"/>
              </a:spcBef>
              <a:spcAft>
                <a:spcPct val="0"/>
              </a:spcAft>
              <a:defRPr sz="2900">
                <a:solidFill>
                  <a:schemeClr val="bg1"/>
                </a:solidFill>
                <a:latin typeface="Times New Roman" pitchFamily="18" charset="0"/>
              </a:defRPr>
            </a:lvl7pPr>
            <a:lvl8pPr marL="3455017" indent="-230334" eaLnBrk="0" fontAlgn="base" hangingPunct="0">
              <a:spcBef>
                <a:spcPct val="0"/>
              </a:spcBef>
              <a:spcAft>
                <a:spcPct val="0"/>
              </a:spcAft>
              <a:defRPr sz="2900">
                <a:solidFill>
                  <a:schemeClr val="bg1"/>
                </a:solidFill>
                <a:latin typeface="Times New Roman" pitchFamily="18" charset="0"/>
              </a:defRPr>
            </a:lvl8pPr>
            <a:lvl9pPr marL="3915686" indent="-230334" eaLnBrk="0" fontAlgn="base" hangingPunct="0">
              <a:spcBef>
                <a:spcPct val="0"/>
              </a:spcBef>
              <a:spcAft>
                <a:spcPct val="0"/>
              </a:spcAft>
              <a:defRPr sz="2900">
                <a:solidFill>
                  <a:schemeClr val="bg1"/>
                </a:solidFill>
                <a:latin typeface="Times New Roman" pitchFamily="18" charset="0"/>
              </a:defRPr>
            </a:lvl9pPr>
          </a:lstStyle>
          <a:p>
            <a:pPr eaLnBrk="1" hangingPunct="1"/>
            <a:fld id="{3FFCF018-89C6-4075-A67C-B001910BDBBC}" type="slidenum">
              <a:rPr lang="en-US" sz="1200"/>
              <a:pPr eaLnBrk="1" hangingPunct="1"/>
              <a:t>12</a:t>
            </a:fld>
            <a:endParaRPr lang="en-US" sz="120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xfrm>
            <a:off x="930699" y="4344988"/>
            <a:ext cx="5118841" cy="4113212"/>
          </a:xfrm>
          <a:noFill/>
        </p:spPr>
        <p:txBody>
          <a:bodyPr/>
          <a:lstStyle/>
          <a:p>
            <a:pPr eaLnBrk="1" hangingPunct="1"/>
            <a:endParaRPr lang="de-CH" smtClean="0">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defRPr sz="2900">
                <a:solidFill>
                  <a:schemeClr val="bg1"/>
                </a:solidFill>
                <a:latin typeface="Times New Roman" pitchFamily="18" charset="0"/>
              </a:defRPr>
            </a:lvl1pPr>
            <a:lvl2pPr marL="748587" indent="-287918" eaLnBrk="0" hangingPunct="0">
              <a:defRPr sz="2900">
                <a:solidFill>
                  <a:schemeClr val="bg1"/>
                </a:solidFill>
                <a:latin typeface="Times New Roman" pitchFamily="18" charset="0"/>
              </a:defRPr>
            </a:lvl2pPr>
            <a:lvl3pPr marL="1151672" indent="-230334" eaLnBrk="0" hangingPunct="0">
              <a:defRPr sz="2900">
                <a:solidFill>
                  <a:schemeClr val="bg1"/>
                </a:solidFill>
                <a:latin typeface="Times New Roman" pitchFamily="18" charset="0"/>
              </a:defRPr>
            </a:lvl3pPr>
            <a:lvl4pPr marL="1612341" indent="-230334" eaLnBrk="0" hangingPunct="0">
              <a:defRPr sz="2900">
                <a:solidFill>
                  <a:schemeClr val="bg1"/>
                </a:solidFill>
                <a:latin typeface="Times New Roman" pitchFamily="18" charset="0"/>
              </a:defRPr>
            </a:lvl4pPr>
            <a:lvl5pPr marL="2073010" indent="-230334" eaLnBrk="0" hangingPunct="0">
              <a:defRPr sz="2900">
                <a:solidFill>
                  <a:schemeClr val="bg1"/>
                </a:solidFill>
                <a:latin typeface="Times New Roman" pitchFamily="18" charset="0"/>
              </a:defRPr>
            </a:lvl5pPr>
            <a:lvl6pPr marL="2533678" indent="-230334" eaLnBrk="0" fontAlgn="base" hangingPunct="0">
              <a:spcBef>
                <a:spcPct val="0"/>
              </a:spcBef>
              <a:spcAft>
                <a:spcPct val="0"/>
              </a:spcAft>
              <a:defRPr sz="2900">
                <a:solidFill>
                  <a:schemeClr val="bg1"/>
                </a:solidFill>
                <a:latin typeface="Times New Roman" pitchFamily="18" charset="0"/>
              </a:defRPr>
            </a:lvl6pPr>
            <a:lvl7pPr marL="2994347" indent="-230334" eaLnBrk="0" fontAlgn="base" hangingPunct="0">
              <a:spcBef>
                <a:spcPct val="0"/>
              </a:spcBef>
              <a:spcAft>
                <a:spcPct val="0"/>
              </a:spcAft>
              <a:defRPr sz="2900">
                <a:solidFill>
                  <a:schemeClr val="bg1"/>
                </a:solidFill>
                <a:latin typeface="Times New Roman" pitchFamily="18" charset="0"/>
              </a:defRPr>
            </a:lvl7pPr>
            <a:lvl8pPr marL="3455017" indent="-230334" eaLnBrk="0" fontAlgn="base" hangingPunct="0">
              <a:spcBef>
                <a:spcPct val="0"/>
              </a:spcBef>
              <a:spcAft>
                <a:spcPct val="0"/>
              </a:spcAft>
              <a:defRPr sz="2900">
                <a:solidFill>
                  <a:schemeClr val="bg1"/>
                </a:solidFill>
                <a:latin typeface="Times New Roman" pitchFamily="18" charset="0"/>
              </a:defRPr>
            </a:lvl8pPr>
            <a:lvl9pPr marL="3915686" indent="-230334" eaLnBrk="0" fontAlgn="base" hangingPunct="0">
              <a:spcBef>
                <a:spcPct val="0"/>
              </a:spcBef>
              <a:spcAft>
                <a:spcPct val="0"/>
              </a:spcAft>
              <a:defRPr sz="2900">
                <a:solidFill>
                  <a:schemeClr val="bg1"/>
                </a:solidFill>
                <a:latin typeface="Times New Roman" pitchFamily="18" charset="0"/>
              </a:defRPr>
            </a:lvl9pPr>
          </a:lstStyle>
          <a:p>
            <a:pPr eaLnBrk="1" hangingPunct="1"/>
            <a:fld id="{5D3833A1-A295-438D-B017-16BAEC07CE36}" type="slidenum">
              <a:rPr lang="en-US" sz="1200"/>
              <a:pPr eaLnBrk="1" hangingPunct="1"/>
              <a:t>13</a:t>
            </a:fld>
            <a:endParaRPr lang="en-US" sz="120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xfrm>
            <a:off x="930699" y="4344988"/>
            <a:ext cx="5118841" cy="4113212"/>
          </a:xfrm>
          <a:noFill/>
        </p:spPr>
        <p:txBody>
          <a:bodyPr/>
          <a:lstStyle/>
          <a:p>
            <a:pPr eaLnBrk="1" hangingPunct="1"/>
            <a:endParaRPr lang="de-CH" smtClean="0">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defRPr sz="2900">
                <a:solidFill>
                  <a:schemeClr val="bg1"/>
                </a:solidFill>
                <a:latin typeface="Times New Roman" pitchFamily="18" charset="0"/>
              </a:defRPr>
            </a:lvl1pPr>
            <a:lvl2pPr marL="748587" indent="-287918" eaLnBrk="0" hangingPunct="0">
              <a:defRPr sz="2900">
                <a:solidFill>
                  <a:schemeClr val="bg1"/>
                </a:solidFill>
                <a:latin typeface="Times New Roman" pitchFamily="18" charset="0"/>
              </a:defRPr>
            </a:lvl2pPr>
            <a:lvl3pPr marL="1151672" indent="-230334" eaLnBrk="0" hangingPunct="0">
              <a:defRPr sz="2900">
                <a:solidFill>
                  <a:schemeClr val="bg1"/>
                </a:solidFill>
                <a:latin typeface="Times New Roman" pitchFamily="18" charset="0"/>
              </a:defRPr>
            </a:lvl3pPr>
            <a:lvl4pPr marL="1612341" indent="-230334" eaLnBrk="0" hangingPunct="0">
              <a:defRPr sz="2900">
                <a:solidFill>
                  <a:schemeClr val="bg1"/>
                </a:solidFill>
                <a:latin typeface="Times New Roman" pitchFamily="18" charset="0"/>
              </a:defRPr>
            </a:lvl4pPr>
            <a:lvl5pPr marL="2073010" indent="-230334" eaLnBrk="0" hangingPunct="0">
              <a:defRPr sz="2900">
                <a:solidFill>
                  <a:schemeClr val="bg1"/>
                </a:solidFill>
                <a:latin typeface="Times New Roman" pitchFamily="18" charset="0"/>
              </a:defRPr>
            </a:lvl5pPr>
            <a:lvl6pPr marL="2533678" indent="-230334" eaLnBrk="0" fontAlgn="base" hangingPunct="0">
              <a:spcBef>
                <a:spcPct val="0"/>
              </a:spcBef>
              <a:spcAft>
                <a:spcPct val="0"/>
              </a:spcAft>
              <a:defRPr sz="2900">
                <a:solidFill>
                  <a:schemeClr val="bg1"/>
                </a:solidFill>
                <a:latin typeface="Times New Roman" pitchFamily="18" charset="0"/>
              </a:defRPr>
            </a:lvl6pPr>
            <a:lvl7pPr marL="2994347" indent="-230334" eaLnBrk="0" fontAlgn="base" hangingPunct="0">
              <a:spcBef>
                <a:spcPct val="0"/>
              </a:spcBef>
              <a:spcAft>
                <a:spcPct val="0"/>
              </a:spcAft>
              <a:defRPr sz="2900">
                <a:solidFill>
                  <a:schemeClr val="bg1"/>
                </a:solidFill>
                <a:latin typeface="Times New Roman" pitchFamily="18" charset="0"/>
              </a:defRPr>
            </a:lvl7pPr>
            <a:lvl8pPr marL="3455017" indent="-230334" eaLnBrk="0" fontAlgn="base" hangingPunct="0">
              <a:spcBef>
                <a:spcPct val="0"/>
              </a:spcBef>
              <a:spcAft>
                <a:spcPct val="0"/>
              </a:spcAft>
              <a:defRPr sz="2900">
                <a:solidFill>
                  <a:schemeClr val="bg1"/>
                </a:solidFill>
                <a:latin typeface="Times New Roman" pitchFamily="18" charset="0"/>
              </a:defRPr>
            </a:lvl8pPr>
            <a:lvl9pPr marL="3915686" indent="-230334" eaLnBrk="0" fontAlgn="base" hangingPunct="0">
              <a:spcBef>
                <a:spcPct val="0"/>
              </a:spcBef>
              <a:spcAft>
                <a:spcPct val="0"/>
              </a:spcAft>
              <a:defRPr sz="2900">
                <a:solidFill>
                  <a:schemeClr val="bg1"/>
                </a:solidFill>
                <a:latin typeface="Times New Roman" pitchFamily="18" charset="0"/>
              </a:defRPr>
            </a:lvl9pPr>
          </a:lstStyle>
          <a:p>
            <a:pPr eaLnBrk="1" hangingPunct="1"/>
            <a:fld id="{AB60BB68-D6CA-4D41-8650-3549DB5C0268}" type="slidenum">
              <a:rPr lang="en-US" sz="1200"/>
              <a:pPr eaLnBrk="1" hangingPunct="1"/>
              <a:t>14</a:t>
            </a:fld>
            <a:endParaRPr lang="en-US" sz="120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xfrm>
            <a:off x="930699" y="4344988"/>
            <a:ext cx="5118841" cy="4113212"/>
          </a:xfrm>
          <a:noFill/>
        </p:spPr>
        <p:txBody>
          <a:bodyPr/>
          <a:lstStyle/>
          <a:p>
            <a:pPr eaLnBrk="1" hangingPunct="1"/>
            <a:endParaRPr lang="de-CH" smtClean="0">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defRPr sz="2900">
                <a:solidFill>
                  <a:schemeClr val="bg1"/>
                </a:solidFill>
                <a:latin typeface="Times New Roman" pitchFamily="18" charset="0"/>
              </a:defRPr>
            </a:lvl1pPr>
            <a:lvl2pPr marL="748587" indent="-287918" eaLnBrk="0" hangingPunct="0">
              <a:defRPr sz="2900">
                <a:solidFill>
                  <a:schemeClr val="bg1"/>
                </a:solidFill>
                <a:latin typeface="Times New Roman" pitchFamily="18" charset="0"/>
              </a:defRPr>
            </a:lvl2pPr>
            <a:lvl3pPr marL="1151672" indent="-230334" eaLnBrk="0" hangingPunct="0">
              <a:defRPr sz="2900">
                <a:solidFill>
                  <a:schemeClr val="bg1"/>
                </a:solidFill>
                <a:latin typeface="Times New Roman" pitchFamily="18" charset="0"/>
              </a:defRPr>
            </a:lvl3pPr>
            <a:lvl4pPr marL="1612341" indent="-230334" eaLnBrk="0" hangingPunct="0">
              <a:defRPr sz="2900">
                <a:solidFill>
                  <a:schemeClr val="bg1"/>
                </a:solidFill>
                <a:latin typeface="Times New Roman" pitchFamily="18" charset="0"/>
              </a:defRPr>
            </a:lvl4pPr>
            <a:lvl5pPr marL="2073010" indent="-230334" eaLnBrk="0" hangingPunct="0">
              <a:defRPr sz="2900">
                <a:solidFill>
                  <a:schemeClr val="bg1"/>
                </a:solidFill>
                <a:latin typeface="Times New Roman" pitchFamily="18" charset="0"/>
              </a:defRPr>
            </a:lvl5pPr>
            <a:lvl6pPr marL="2533678" indent="-230334" eaLnBrk="0" fontAlgn="base" hangingPunct="0">
              <a:spcBef>
                <a:spcPct val="0"/>
              </a:spcBef>
              <a:spcAft>
                <a:spcPct val="0"/>
              </a:spcAft>
              <a:defRPr sz="2900">
                <a:solidFill>
                  <a:schemeClr val="bg1"/>
                </a:solidFill>
                <a:latin typeface="Times New Roman" pitchFamily="18" charset="0"/>
              </a:defRPr>
            </a:lvl6pPr>
            <a:lvl7pPr marL="2994347" indent="-230334" eaLnBrk="0" fontAlgn="base" hangingPunct="0">
              <a:spcBef>
                <a:spcPct val="0"/>
              </a:spcBef>
              <a:spcAft>
                <a:spcPct val="0"/>
              </a:spcAft>
              <a:defRPr sz="2900">
                <a:solidFill>
                  <a:schemeClr val="bg1"/>
                </a:solidFill>
                <a:latin typeface="Times New Roman" pitchFamily="18" charset="0"/>
              </a:defRPr>
            </a:lvl7pPr>
            <a:lvl8pPr marL="3455017" indent="-230334" eaLnBrk="0" fontAlgn="base" hangingPunct="0">
              <a:spcBef>
                <a:spcPct val="0"/>
              </a:spcBef>
              <a:spcAft>
                <a:spcPct val="0"/>
              </a:spcAft>
              <a:defRPr sz="2900">
                <a:solidFill>
                  <a:schemeClr val="bg1"/>
                </a:solidFill>
                <a:latin typeface="Times New Roman" pitchFamily="18" charset="0"/>
              </a:defRPr>
            </a:lvl8pPr>
            <a:lvl9pPr marL="3915686" indent="-230334" eaLnBrk="0" fontAlgn="base" hangingPunct="0">
              <a:spcBef>
                <a:spcPct val="0"/>
              </a:spcBef>
              <a:spcAft>
                <a:spcPct val="0"/>
              </a:spcAft>
              <a:defRPr sz="2900">
                <a:solidFill>
                  <a:schemeClr val="bg1"/>
                </a:solidFill>
                <a:latin typeface="Times New Roman" pitchFamily="18" charset="0"/>
              </a:defRPr>
            </a:lvl9pPr>
          </a:lstStyle>
          <a:p>
            <a:pPr eaLnBrk="1" hangingPunct="1"/>
            <a:fld id="{9283B0D3-A4FA-4FC9-BEDD-899F25CFD15A}" type="slidenum">
              <a:rPr lang="en-US" sz="1200">
                <a:solidFill>
                  <a:prstClr val="white"/>
                </a:solidFill>
              </a:rPr>
              <a:pPr eaLnBrk="1" hangingPunct="1"/>
              <a:t>15</a:t>
            </a:fld>
            <a:endParaRPr lang="en-US" sz="1200">
              <a:solidFill>
                <a:prstClr val="white"/>
              </a:solidFill>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930699" y="4344988"/>
            <a:ext cx="5118841" cy="4113212"/>
          </a:xfrm>
          <a:noFill/>
        </p:spPr>
        <p:txBody>
          <a:bodyPr/>
          <a:lstStyle/>
          <a:p>
            <a:pPr eaLnBrk="1" hangingPunct="1"/>
            <a:endParaRPr lang="de-CH" smtClean="0">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defRPr sz="2900">
                <a:solidFill>
                  <a:schemeClr val="bg1"/>
                </a:solidFill>
                <a:latin typeface="Times New Roman" pitchFamily="18" charset="0"/>
              </a:defRPr>
            </a:lvl1pPr>
            <a:lvl2pPr marL="748587" indent="-287918" eaLnBrk="0" hangingPunct="0">
              <a:defRPr sz="2900">
                <a:solidFill>
                  <a:schemeClr val="bg1"/>
                </a:solidFill>
                <a:latin typeface="Times New Roman" pitchFamily="18" charset="0"/>
              </a:defRPr>
            </a:lvl2pPr>
            <a:lvl3pPr marL="1151672" indent="-230334" eaLnBrk="0" hangingPunct="0">
              <a:defRPr sz="2900">
                <a:solidFill>
                  <a:schemeClr val="bg1"/>
                </a:solidFill>
                <a:latin typeface="Times New Roman" pitchFamily="18" charset="0"/>
              </a:defRPr>
            </a:lvl3pPr>
            <a:lvl4pPr marL="1612341" indent="-230334" eaLnBrk="0" hangingPunct="0">
              <a:defRPr sz="2900">
                <a:solidFill>
                  <a:schemeClr val="bg1"/>
                </a:solidFill>
                <a:latin typeface="Times New Roman" pitchFamily="18" charset="0"/>
              </a:defRPr>
            </a:lvl4pPr>
            <a:lvl5pPr marL="2073010" indent="-230334" eaLnBrk="0" hangingPunct="0">
              <a:defRPr sz="2900">
                <a:solidFill>
                  <a:schemeClr val="bg1"/>
                </a:solidFill>
                <a:latin typeface="Times New Roman" pitchFamily="18" charset="0"/>
              </a:defRPr>
            </a:lvl5pPr>
            <a:lvl6pPr marL="2533678" indent="-230334" eaLnBrk="0" fontAlgn="base" hangingPunct="0">
              <a:spcBef>
                <a:spcPct val="0"/>
              </a:spcBef>
              <a:spcAft>
                <a:spcPct val="0"/>
              </a:spcAft>
              <a:defRPr sz="2900">
                <a:solidFill>
                  <a:schemeClr val="bg1"/>
                </a:solidFill>
                <a:latin typeface="Times New Roman" pitchFamily="18" charset="0"/>
              </a:defRPr>
            </a:lvl6pPr>
            <a:lvl7pPr marL="2994347" indent="-230334" eaLnBrk="0" fontAlgn="base" hangingPunct="0">
              <a:spcBef>
                <a:spcPct val="0"/>
              </a:spcBef>
              <a:spcAft>
                <a:spcPct val="0"/>
              </a:spcAft>
              <a:defRPr sz="2900">
                <a:solidFill>
                  <a:schemeClr val="bg1"/>
                </a:solidFill>
                <a:latin typeface="Times New Roman" pitchFamily="18" charset="0"/>
              </a:defRPr>
            </a:lvl7pPr>
            <a:lvl8pPr marL="3455017" indent="-230334" eaLnBrk="0" fontAlgn="base" hangingPunct="0">
              <a:spcBef>
                <a:spcPct val="0"/>
              </a:spcBef>
              <a:spcAft>
                <a:spcPct val="0"/>
              </a:spcAft>
              <a:defRPr sz="2900">
                <a:solidFill>
                  <a:schemeClr val="bg1"/>
                </a:solidFill>
                <a:latin typeface="Times New Roman" pitchFamily="18" charset="0"/>
              </a:defRPr>
            </a:lvl8pPr>
            <a:lvl9pPr marL="3915686" indent="-230334" eaLnBrk="0" fontAlgn="base" hangingPunct="0">
              <a:spcBef>
                <a:spcPct val="0"/>
              </a:spcBef>
              <a:spcAft>
                <a:spcPct val="0"/>
              </a:spcAft>
              <a:defRPr sz="2900">
                <a:solidFill>
                  <a:schemeClr val="bg1"/>
                </a:solidFill>
                <a:latin typeface="Times New Roman" pitchFamily="18" charset="0"/>
              </a:defRPr>
            </a:lvl9pPr>
          </a:lstStyle>
          <a:p>
            <a:pPr eaLnBrk="1" hangingPunct="1"/>
            <a:fld id="{7576A67D-386F-40FE-8C3F-857EF02779C3}" type="slidenum">
              <a:rPr lang="en-US" sz="1200"/>
              <a:pPr eaLnBrk="1" hangingPunct="1"/>
              <a:t>16</a:t>
            </a:fld>
            <a:endParaRPr lang="en-US" sz="120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xfrm>
            <a:off x="930699" y="4344988"/>
            <a:ext cx="5118841" cy="4113212"/>
          </a:xfrm>
          <a:noFill/>
        </p:spPr>
        <p:txBody>
          <a:bodyPr/>
          <a:lstStyle/>
          <a:p>
            <a:pPr eaLnBrk="1" hangingPunct="1"/>
            <a:endParaRPr lang="de-CH" smtClean="0">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defRPr sz="2900">
                <a:solidFill>
                  <a:schemeClr val="bg1"/>
                </a:solidFill>
                <a:latin typeface="Times New Roman" pitchFamily="18" charset="0"/>
              </a:defRPr>
            </a:lvl1pPr>
            <a:lvl2pPr marL="748587" indent="-287918" eaLnBrk="0" hangingPunct="0">
              <a:defRPr sz="2900">
                <a:solidFill>
                  <a:schemeClr val="bg1"/>
                </a:solidFill>
                <a:latin typeface="Times New Roman" pitchFamily="18" charset="0"/>
              </a:defRPr>
            </a:lvl2pPr>
            <a:lvl3pPr marL="1151672" indent="-230334" eaLnBrk="0" hangingPunct="0">
              <a:defRPr sz="2900">
                <a:solidFill>
                  <a:schemeClr val="bg1"/>
                </a:solidFill>
                <a:latin typeface="Times New Roman" pitchFamily="18" charset="0"/>
              </a:defRPr>
            </a:lvl3pPr>
            <a:lvl4pPr marL="1612341" indent="-230334" eaLnBrk="0" hangingPunct="0">
              <a:defRPr sz="2900">
                <a:solidFill>
                  <a:schemeClr val="bg1"/>
                </a:solidFill>
                <a:latin typeface="Times New Roman" pitchFamily="18" charset="0"/>
              </a:defRPr>
            </a:lvl4pPr>
            <a:lvl5pPr marL="2073010" indent="-230334" eaLnBrk="0" hangingPunct="0">
              <a:defRPr sz="2900">
                <a:solidFill>
                  <a:schemeClr val="bg1"/>
                </a:solidFill>
                <a:latin typeface="Times New Roman" pitchFamily="18" charset="0"/>
              </a:defRPr>
            </a:lvl5pPr>
            <a:lvl6pPr marL="2533678" indent="-230334" eaLnBrk="0" fontAlgn="base" hangingPunct="0">
              <a:spcBef>
                <a:spcPct val="0"/>
              </a:spcBef>
              <a:spcAft>
                <a:spcPct val="0"/>
              </a:spcAft>
              <a:defRPr sz="2900">
                <a:solidFill>
                  <a:schemeClr val="bg1"/>
                </a:solidFill>
                <a:latin typeface="Times New Roman" pitchFamily="18" charset="0"/>
              </a:defRPr>
            </a:lvl6pPr>
            <a:lvl7pPr marL="2994347" indent="-230334" eaLnBrk="0" fontAlgn="base" hangingPunct="0">
              <a:spcBef>
                <a:spcPct val="0"/>
              </a:spcBef>
              <a:spcAft>
                <a:spcPct val="0"/>
              </a:spcAft>
              <a:defRPr sz="2900">
                <a:solidFill>
                  <a:schemeClr val="bg1"/>
                </a:solidFill>
                <a:latin typeface="Times New Roman" pitchFamily="18" charset="0"/>
              </a:defRPr>
            </a:lvl7pPr>
            <a:lvl8pPr marL="3455017" indent="-230334" eaLnBrk="0" fontAlgn="base" hangingPunct="0">
              <a:spcBef>
                <a:spcPct val="0"/>
              </a:spcBef>
              <a:spcAft>
                <a:spcPct val="0"/>
              </a:spcAft>
              <a:defRPr sz="2900">
                <a:solidFill>
                  <a:schemeClr val="bg1"/>
                </a:solidFill>
                <a:latin typeface="Times New Roman" pitchFamily="18" charset="0"/>
              </a:defRPr>
            </a:lvl8pPr>
            <a:lvl9pPr marL="3915686" indent="-230334" eaLnBrk="0" fontAlgn="base" hangingPunct="0">
              <a:spcBef>
                <a:spcPct val="0"/>
              </a:spcBef>
              <a:spcAft>
                <a:spcPct val="0"/>
              </a:spcAft>
              <a:defRPr sz="2900">
                <a:solidFill>
                  <a:schemeClr val="bg1"/>
                </a:solidFill>
                <a:latin typeface="Times New Roman" pitchFamily="18" charset="0"/>
              </a:defRPr>
            </a:lvl9pPr>
          </a:lstStyle>
          <a:p>
            <a:pPr eaLnBrk="1" hangingPunct="1"/>
            <a:fld id="{7576A67D-386F-40FE-8C3F-857EF02779C3}" type="slidenum">
              <a:rPr lang="en-US" sz="1200"/>
              <a:pPr eaLnBrk="1" hangingPunct="1"/>
              <a:t>17</a:t>
            </a:fld>
            <a:endParaRPr lang="en-US" sz="120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xfrm>
            <a:off x="930699" y="4344988"/>
            <a:ext cx="5118841" cy="4113212"/>
          </a:xfrm>
          <a:noFill/>
        </p:spPr>
        <p:txBody>
          <a:bodyPr/>
          <a:lstStyle/>
          <a:p>
            <a:pPr eaLnBrk="1" hangingPunct="1"/>
            <a:endParaRPr lang="de-CH" smtClean="0">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defRPr sz="2900">
                <a:solidFill>
                  <a:schemeClr val="bg1"/>
                </a:solidFill>
                <a:latin typeface="Times New Roman" pitchFamily="18" charset="0"/>
              </a:defRPr>
            </a:lvl1pPr>
            <a:lvl2pPr marL="748587" indent="-287918" eaLnBrk="0" hangingPunct="0">
              <a:defRPr sz="2900">
                <a:solidFill>
                  <a:schemeClr val="bg1"/>
                </a:solidFill>
                <a:latin typeface="Times New Roman" pitchFamily="18" charset="0"/>
              </a:defRPr>
            </a:lvl2pPr>
            <a:lvl3pPr marL="1151672" indent="-230334" eaLnBrk="0" hangingPunct="0">
              <a:defRPr sz="2900">
                <a:solidFill>
                  <a:schemeClr val="bg1"/>
                </a:solidFill>
                <a:latin typeface="Times New Roman" pitchFamily="18" charset="0"/>
              </a:defRPr>
            </a:lvl3pPr>
            <a:lvl4pPr marL="1612341" indent="-230334" eaLnBrk="0" hangingPunct="0">
              <a:defRPr sz="2900">
                <a:solidFill>
                  <a:schemeClr val="bg1"/>
                </a:solidFill>
                <a:latin typeface="Times New Roman" pitchFamily="18" charset="0"/>
              </a:defRPr>
            </a:lvl4pPr>
            <a:lvl5pPr marL="2073010" indent="-230334" eaLnBrk="0" hangingPunct="0">
              <a:defRPr sz="2900">
                <a:solidFill>
                  <a:schemeClr val="bg1"/>
                </a:solidFill>
                <a:latin typeface="Times New Roman" pitchFamily="18" charset="0"/>
              </a:defRPr>
            </a:lvl5pPr>
            <a:lvl6pPr marL="2533678" indent="-230334" eaLnBrk="0" fontAlgn="base" hangingPunct="0">
              <a:spcBef>
                <a:spcPct val="0"/>
              </a:spcBef>
              <a:spcAft>
                <a:spcPct val="0"/>
              </a:spcAft>
              <a:defRPr sz="2900">
                <a:solidFill>
                  <a:schemeClr val="bg1"/>
                </a:solidFill>
                <a:latin typeface="Times New Roman" pitchFamily="18" charset="0"/>
              </a:defRPr>
            </a:lvl6pPr>
            <a:lvl7pPr marL="2994347" indent="-230334" eaLnBrk="0" fontAlgn="base" hangingPunct="0">
              <a:spcBef>
                <a:spcPct val="0"/>
              </a:spcBef>
              <a:spcAft>
                <a:spcPct val="0"/>
              </a:spcAft>
              <a:defRPr sz="2900">
                <a:solidFill>
                  <a:schemeClr val="bg1"/>
                </a:solidFill>
                <a:latin typeface="Times New Roman" pitchFamily="18" charset="0"/>
              </a:defRPr>
            </a:lvl7pPr>
            <a:lvl8pPr marL="3455017" indent="-230334" eaLnBrk="0" fontAlgn="base" hangingPunct="0">
              <a:spcBef>
                <a:spcPct val="0"/>
              </a:spcBef>
              <a:spcAft>
                <a:spcPct val="0"/>
              </a:spcAft>
              <a:defRPr sz="2900">
                <a:solidFill>
                  <a:schemeClr val="bg1"/>
                </a:solidFill>
                <a:latin typeface="Times New Roman" pitchFamily="18" charset="0"/>
              </a:defRPr>
            </a:lvl8pPr>
            <a:lvl9pPr marL="3915686" indent="-230334" eaLnBrk="0" fontAlgn="base" hangingPunct="0">
              <a:spcBef>
                <a:spcPct val="0"/>
              </a:spcBef>
              <a:spcAft>
                <a:spcPct val="0"/>
              </a:spcAft>
              <a:defRPr sz="2900">
                <a:solidFill>
                  <a:schemeClr val="bg1"/>
                </a:solidFill>
                <a:latin typeface="Times New Roman" pitchFamily="18" charset="0"/>
              </a:defRPr>
            </a:lvl9pPr>
          </a:lstStyle>
          <a:p>
            <a:pPr eaLnBrk="1" hangingPunct="1"/>
            <a:fld id="{7576A67D-386F-40FE-8C3F-857EF02779C3}" type="slidenum">
              <a:rPr lang="en-US" sz="1200"/>
              <a:pPr eaLnBrk="1" hangingPunct="1"/>
              <a:t>18</a:t>
            </a:fld>
            <a:endParaRPr lang="en-US" sz="120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xfrm>
            <a:off x="930699" y="4344988"/>
            <a:ext cx="5118841" cy="4113212"/>
          </a:xfrm>
          <a:noFill/>
        </p:spPr>
        <p:txBody>
          <a:bodyPr/>
          <a:lstStyle/>
          <a:p>
            <a:pPr eaLnBrk="1" hangingPunct="1"/>
            <a:endParaRPr lang="de-CH" smtClean="0">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defRPr sz="2900">
                <a:solidFill>
                  <a:schemeClr val="bg1"/>
                </a:solidFill>
                <a:latin typeface="Times New Roman" pitchFamily="18" charset="0"/>
              </a:defRPr>
            </a:lvl1pPr>
            <a:lvl2pPr marL="748587" indent="-287918" eaLnBrk="0" hangingPunct="0">
              <a:defRPr sz="2900">
                <a:solidFill>
                  <a:schemeClr val="bg1"/>
                </a:solidFill>
                <a:latin typeface="Times New Roman" pitchFamily="18" charset="0"/>
              </a:defRPr>
            </a:lvl2pPr>
            <a:lvl3pPr marL="1151672" indent="-230334" eaLnBrk="0" hangingPunct="0">
              <a:defRPr sz="2900">
                <a:solidFill>
                  <a:schemeClr val="bg1"/>
                </a:solidFill>
                <a:latin typeface="Times New Roman" pitchFamily="18" charset="0"/>
              </a:defRPr>
            </a:lvl3pPr>
            <a:lvl4pPr marL="1612341" indent="-230334" eaLnBrk="0" hangingPunct="0">
              <a:defRPr sz="2900">
                <a:solidFill>
                  <a:schemeClr val="bg1"/>
                </a:solidFill>
                <a:latin typeface="Times New Roman" pitchFamily="18" charset="0"/>
              </a:defRPr>
            </a:lvl4pPr>
            <a:lvl5pPr marL="2073010" indent="-230334" eaLnBrk="0" hangingPunct="0">
              <a:defRPr sz="2900">
                <a:solidFill>
                  <a:schemeClr val="bg1"/>
                </a:solidFill>
                <a:latin typeface="Times New Roman" pitchFamily="18" charset="0"/>
              </a:defRPr>
            </a:lvl5pPr>
            <a:lvl6pPr marL="2533678" indent="-230334" eaLnBrk="0" fontAlgn="base" hangingPunct="0">
              <a:spcBef>
                <a:spcPct val="0"/>
              </a:spcBef>
              <a:spcAft>
                <a:spcPct val="0"/>
              </a:spcAft>
              <a:defRPr sz="2900">
                <a:solidFill>
                  <a:schemeClr val="bg1"/>
                </a:solidFill>
                <a:latin typeface="Times New Roman" pitchFamily="18" charset="0"/>
              </a:defRPr>
            </a:lvl6pPr>
            <a:lvl7pPr marL="2994347" indent="-230334" eaLnBrk="0" fontAlgn="base" hangingPunct="0">
              <a:spcBef>
                <a:spcPct val="0"/>
              </a:spcBef>
              <a:spcAft>
                <a:spcPct val="0"/>
              </a:spcAft>
              <a:defRPr sz="2900">
                <a:solidFill>
                  <a:schemeClr val="bg1"/>
                </a:solidFill>
                <a:latin typeface="Times New Roman" pitchFamily="18" charset="0"/>
              </a:defRPr>
            </a:lvl7pPr>
            <a:lvl8pPr marL="3455017" indent="-230334" eaLnBrk="0" fontAlgn="base" hangingPunct="0">
              <a:spcBef>
                <a:spcPct val="0"/>
              </a:spcBef>
              <a:spcAft>
                <a:spcPct val="0"/>
              </a:spcAft>
              <a:defRPr sz="2900">
                <a:solidFill>
                  <a:schemeClr val="bg1"/>
                </a:solidFill>
                <a:latin typeface="Times New Roman" pitchFamily="18" charset="0"/>
              </a:defRPr>
            </a:lvl8pPr>
            <a:lvl9pPr marL="3915686" indent="-230334" eaLnBrk="0" fontAlgn="base" hangingPunct="0">
              <a:spcBef>
                <a:spcPct val="0"/>
              </a:spcBef>
              <a:spcAft>
                <a:spcPct val="0"/>
              </a:spcAft>
              <a:defRPr sz="2900">
                <a:solidFill>
                  <a:schemeClr val="bg1"/>
                </a:solidFill>
                <a:latin typeface="Times New Roman" pitchFamily="18" charset="0"/>
              </a:defRPr>
            </a:lvl9pPr>
          </a:lstStyle>
          <a:p>
            <a:pPr eaLnBrk="1" hangingPunct="1"/>
            <a:fld id="{7576A67D-386F-40FE-8C3F-857EF02779C3}" type="slidenum">
              <a:rPr lang="en-US" sz="1200"/>
              <a:pPr eaLnBrk="1" hangingPunct="1"/>
              <a:t>19</a:t>
            </a:fld>
            <a:endParaRPr lang="en-US" sz="120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xfrm>
            <a:off x="930699" y="4344988"/>
            <a:ext cx="5118841" cy="4113212"/>
          </a:xfrm>
          <a:noFill/>
        </p:spPr>
        <p:txBody>
          <a:bodyPr/>
          <a:lstStyle/>
          <a:p>
            <a:pPr eaLnBrk="1" hangingPunct="1"/>
            <a:endParaRPr lang="de-CH"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eaLnBrk="0" hangingPunct="0">
              <a:defRPr sz="2900">
                <a:solidFill>
                  <a:schemeClr val="bg1"/>
                </a:solidFill>
                <a:latin typeface="Times New Roman" pitchFamily="18" charset="0"/>
              </a:defRPr>
            </a:lvl1pPr>
            <a:lvl2pPr marL="748587" indent="-287918" eaLnBrk="0" hangingPunct="0">
              <a:defRPr sz="2900">
                <a:solidFill>
                  <a:schemeClr val="bg1"/>
                </a:solidFill>
                <a:latin typeface="Times New Roman" pitchFamily="18" charset="0"/>
              </a:defRPr>
            </a:lvl2pPr>
            <a:lvl3pPr marL="1151672" indent="-230334" eaLnBrk="0" hangingPunct="0">
              <a:defRPr sz="2900">
                <a:solidFill>
                  <a:schemeClr val="bg1"/>
                </a:solidFill>
                <a:latin typeface="Times New Roman" pitchFamily="18" charset="0"/>
              </a:defRPr>
            </a:lvl3pPr>
            <a:lvl4pPr marL="1612341" indent="-230334" eaLnBrk="0" hangingPunct="0">
              <a:defRPr sz="2900">
                <a:solidFill>
                  <a:schemeClr val="bg1"/>
                </a:solidFill>
                <a:latin typeface="Times New Roman" pitchFamily="18" charset="0"/>
              </a:defRPr>
            </a:lvl4pPr>
            <a:lvl5pPr marL="2073010" indent="-230334" eaLnBrk="0" hangingPunct="0">
              <a:defRPr sz="2900">
                <a:solidFill>
                  <a:schemeClr val="bg1"/>
                </a:solidFill>
                <a:latin typeface="Times New Roman" pitchFamily="18" charset="0"/>
              </a:defRPr>
            </a:lvl5pPr>
            <a:lvl6pPr marL="2533678" indent="-230334" eaLnBrk="0" fontAlgn="base" hangingPunct="0">
              <a:spcBef>
                <a:spcPct val="0"/>
              </a:spcBef>
              <a:spcAft>
                <a:spcPct val="0"/>
              </a:spcAft>
              <a:defRPr sz="2900">
                <a:solidFill>
                  <a:schemeClr val="bg1"/>
                </a:solidFill>
                <a:latin typeface="Times New Roman" pitchFamily="18" charset="0"/>
              </a:defRPr>
            </a:lvl6pPr>
            <a:lvl7pPr marL="2994347" indent="-230334" eaLnBrk="0" fontAlgn="base" hangingPunct="0">
              <a:spcBef>
                <a:spcPct val="0"/>
              </a:spcBef>
              <a:spcAft>
                <a:spcPct val="0"/>
              </a:spcAft>
              <a:defRPr sz="2900">
                <a:solidFill>
                  <a:schemeClr val="bg1"/>
                </a:solidFill>
                <a:latin typeface="Times New Roman" pitchFamily="18" charset="0"/>
              </a:defRPr>
            </a:lvl7pPr>
            <a:lvl8pPr marL="3455017" indent="-230334" eaLnBrk="0" fontAlgn="base" hangingPunct="0">
              <a:spcBef>
                <a:spcPct val="0"/>
              </a:spcBef>
              <a:spcAft>
                <a:spcPct val="0"/>
              </a:spcAft>
              <a:defRPr sz="2900">
                <a:solidFill>
                  <a:schemeClr val="bg1"/>
                </a:solidFill>
                <a:latin typeface="Times New Roman" pitchFamily="18" charset="0"/>
              </a:defRPr>
            </a:lvl8pPr>
            <a:lvl9pPr marL="3915686" indent="-230334" eaLnBrk="0" fontAlgn="base" hangingPunct="0">
              <a:spcBef>
                <a:spcPct val="0"/>
              </a:spcBef>
              <a:spcAft>
                <a:spcPct val="0"/>
              </a:spcAft>
              <a:defRPr sz="2900">
                <a:solidFill>
                  <a:schemeClr val="bg1"/>
                </a:solidFill>
                <a:latin typeface="Times New Roman" pitchFamily="18" charset="0"/>
              </a:defRPr>
            </a:lvl9pPr>
          </a:lstStyle>
          <a:p>
            <a:pPr eaLnBrk="1" hangingPunct="1"/>
            <a:fld id="{F016AA50-FACA-45A5-8E03-0608C2BAD818}" type="slidenum">
              <a:rPr lang="en-US" sz="1200"/>
              <a:pPr eaLnBrk="1" hangingPunct="1"/>
              <a:t>2</a:t>
            </a:fld>
            <a:endParaRPr lang="en-US" sz="1200" dirty="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30699" y="4344988"/>
            <a:ext cx="5118841" cy="4113212"/>
          </a:xfrm>
          <a:noFill/>
        </p:spPr>
        <p:txBody>
          <a:bodyPr/>
          <a:lstStyle/>
          <a:p>
            <a:pPr eaLnBrk="1" hangingPunct="1"/>
            <a:endParaRPr lang="de-CH" smtClean="0">
              <a:latin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defRPr sz="2900">
                <a:solidFill>
                  <a:schemeClr val="bg1"/>
                </a:solidFill>
                <a:latin typeface="Times New Roman" pitchFamily="18" charset="0"/>
              </a:defRPr>
            </a:lvl1pPr>
            <a:lvl2pPr marL="748587" indent="-287918" eaLnBrk="0" hangingPunct="0">
              <a:defRPr sz="2900">
                <a:solidFill>
                  <a:schemeClr val="bg1"/>
                </a:solidFill>
                <a:latin typeface="Times New Roman" pitchFamily="18" charset="0"/>
              </a:defRPr>
            </a:lvl2pPr>
            <a:lvl3pPr marL="1151672" indent="-230334" eaLnBrk="0" hangingPunct="0">
              <a:defRPr sz="2900">
                <a:solidFill>
                  <a:schemeClr val="bg1"/>
                </a:solidFill>
                <a:latin typeface="Times New Roman" pitchFamily="18" charset="0"/>
              </a:defRPr>
            </a:lvl3pPr>
            <a:lvl4pPr marL="1612341" indent="-230334" eaLnBrk="0" hangingPunct="0">
              <a:defRPr sz="2900">
                <a:solidFill>
                  <a:schemeClr val="bg1"/>
                </a:solidFill>
                <a:latin typeface="Times New Roman" pitchFamily="18" charset="0"/>
              </a:defRPr>
            </a:lvl4pPr>
            <a:lvl5pPr marL="2073010" indent="-230334" eaLnBrk="0" hangingPunct="0">
              <a:defRPr sz="2900">
                <a:solidFill>
                  <a:schemeClr val="bg1"/>
                </a:solidFill>
                <a:latin typeface="Times New Roman" pitchFamily="18" charset="0"/>
              </a:defRPr>
            </a:lvl5pPr>
            <a:lvl6pPr marL="2533678" indent="-230334" eaLnBrk="0" fontAlgn="base" hangingPunct="0">
              <a:spcBef>
                <a:spcPct val="0"/>
              </a:spcBef>
              <a:spcAft>
                <a:spcPct val="0"/>
              </a:spcAft>
              <a:defRPr sz="2900">
                <a:solidFill>
                  <a:schemeClr val="bg1"/>
                </a:solidFill>
                <a:latin typeface="Times New Roman" pitchFamily="18" charset="0"/>
              </a:defRPr>
            </a:lvl6pPr>
            <a:lvl7pPr marL="2994347" indent="-230334" eaLnBrk="0" fontAlgn="base" hangingPunct="0">
              <a:spcBef>
                <a:spcPct val="0"/>
              </a:spcBef>
              <a:spcAft>
                <a:spcPct val="0"/>
              </a:spcAft>
              <a:defRPr sz="2900">
                <a:solidFill>
                  <a:schemeClr val="bg1"/>
                </a:solidFill>
                <a:latin typeface="Times New Roman" pitchFamily="18" charset="0"/>
              </a:defRPr>
            </a:lvl7pPr>
            <a:lvl8pPr marL="3455017" indent="-230334" eaLnBrk="0" fontAlgn="base" hangingPunct="0">
              <a:spcBef>
                <a:spcPct val="0"/>
              </a:spcBef>
              <a:spcAft>
                <a:spcPct val="0"/>
              </a:spcAft>
              <a:defRPr sz="2900">
                <a:solidFill>
                  <a:schemeClr val="bg1"/>
                </a:solidFill>
                <a:latin typeface="Times New Roman" pitchFamily="18" charset="0"/>
              </a:defRPr>
            </a:lvl8pPr>
            <a:lvl9pPr marL="3915686" indent="-230334" eaLnBrk="0" fontAlgn="base" hangingPunct="0">
              <a:spcBef>
                <a:spcPct val="0"/>
              </a:spcBef>
              <a:spcAft>
                <a:spcPct val="0"/>
              </a:spcAft>
              <a:defRPr sz="2900">
                <a:solidFill>
                  <a:schemeClr val="bg1"/>
                </a:solidFill>
                <a:latin typeface="Times New Roman" pitchFamily="18" charset="0"/>
              </a:defRPr>
            </a:lvl9pPr>
          </a:lstStyle>
          <a:p>
            <a:pPr eaLnBrk="1" hangingPunct="1"/>
            <a:fld id="{7576A67D-386F-40FE-8C3F-857EF02779C3}" type="slidenum">
              <a:rPr lang="en-US" sz="1200"/>
              <a:pPr eaLnBrk="1" hangingPunct="1"/>
              <a:t>20</a:t>
            </a:fld>
            <a:endParaRPr lang="en-US" sz="120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xfrm>
            <a:off x="930699" y="4344988"/>
            <a:ext cx="5118841" cy="4113212"/>
          </a:xfrm>
          <a:noFill/>
        </p:spPr>
        <p:txBody>
          <a:bodyPr/>
          <a:lstStyle/>
          <a:p>
            <a:pPr eaLnBrk="1" hangingPunct="1"/>
            <a:endParaRPr lang="de-CH" smtClean="0">
              <a:latin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defRPr sz="2900">
                <a:solidFill>
                  <a:schemeClr val="bg1"/>
                </a:solidFill>
                <a:latin typeface="Times New Roman" pitchFamily="18" charset="0"/>
              </a:defRPr>
            </a:lvl1pPr>
            <a:lvl2pPr marL="748587" indent="-287918" eaLnBrk="0" hangingPunct="0">
              <a:defRPr sz="2900">
                <a:solidFill>
                  <a:schemeClr val="bg1"/>
                </a:solidFill>
                <a:latin typeface="Times New Roman" pitchFamily="18" charset="0"/>
              </a:defRPr>
            </a:lvl2pPr>
            <a:lvl3pPr marL="1151672" indent="-230334" eaLnBrk="0" hangingPunct="0">
              <a:defRPr sz="2900">
                <a:solidFill>
                  <a:schemeClr val="bg1"/>
                </a:solidFill>
                <a:latin typeface="Times New Roman" pitchFamily="18" charset="0"/>
              </a:defRPr>
            </a:lvl3pPr>
            <a:lvl4pPr marL="1612341" indent="-230334" eaLnBrk="0" hangingPunct="0">
              <a:defRPr sz="2900">
                <a:solidFill>
                  <a:schemeClr val="bg1"/>
                </a:solidFill>
                <a:latin typeface="Times New Roman" pitchFamily="18" charset="0"/>
              </a:defRPr>
            </a:lvl4pPr>
            <a:lvl5pPr marL="2073010" indent="-230334" eaLnBrk="0" hangingPunct="0">
              <a:defRPr sz="2900">
                <a:solidFill>
                  <a:schemeClr val="bg1"/>
                </a:solidFill>
                <a:latin typeface="Times New Roman" pitchFamily="18" charset="0"/>
              </a:defRPr>
            </a:lvl5pPr>
            <a:lvl6pPr marL="2533678" indent="-230334" eaLnBrk="0" fontAlgn="base" hangingPunct="0">
              <a:spcBef>
                <a:spcPct val="0"/>
              </a:spcBef>
              <a:spcAft>
                <a:spcPct val="0"/>
              </a:spcAft>
              <a:defRPr sz="2900">
                <a:solidFill>
                  <a:schemeClr val="bg1"/>
                </a:solidFill>
                <a:latin typeface="Times New Roman" pitchFamily="18" charset="0"/>
              </a:defRPr>
            </a:lvl6pPr>
            <a:lvl7pPr marL="2994347" indent="-230334" eaLnBrk="0" fontAlgn="base" hangingPunct="0">
              <a:spcBef>
                <a:spcPct val="0"/>
              </a:spcBef>
              <a:spcAft>
                <a:spcPct val="0"/>
              </a:spcAft>
              <a:defRPr sz="2900">
                <a:solidFill>
                  <a:schemeClr val="bg1"/>
                </a:solidFill>
                <a:latin typeface="Times New Roman" pitchFamily="18" charset="0"/>
              </a:defRPr>
            </a:lvl7pPr>
            <a:lvl8pPr marL="3455017" indent="-230334" eaLnBrk="0" fontAlgn="base" hangingPunct="0">
              <a:spcBef>
                <a:spcPct val="0"/>
              </a:spcBef>
              <a:spcAft>
                <a:spcPct val="0"/>
              </a:spcAft>
              <a:defRPr sz="2900">
                <a:solidFill>
                  <a:schemeClr val="bg1"/>
                </a:solidFill>
                <a:latin typeface="Times New Roman" pitchFamily="18" charset="0"/>
              </a:defRPr>
            </a:lvl8pPr>
            <a:lvl9pPr marL="3915686" indent="-230334" eaLnBrk="0" fontAlgn="base" hangingPunct="0">
              <a:spcBef>
                <a:spcPct val="0"/>
              </a:spcBef>
              <a:spcAft>
                <a:spcPct val="0"/>
              </a:spcAft>
              <a:defRPr sz="2900">
                <a:solidFill>
                  <a:schemeClr val="bg1"/>
                </a:solidFill>
                <a:latin typeface="Times New Roman" pitchFamily="18" charset="0"/>
              </a:defRPr>
            </a:lvl9pPr>
          </a:lstStyle>
          <a:p>
            <a:pPr eaLnBrk="1" hangingPunct="1"/>
            <a:fld id="{7576A67D-386F-40FE-8C3F-857EF02779C3}" type="slidenum">
              <a:rPr lang="en-US" sz="1200"/>
              <a:pPr eaLnBrk="1" hangingPunct="1"/>
              <a:t>21</a:t>
            </a:fld>
            <a:endParaRPr lang="en-US" sz="120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xfrm>
            <a:off x="930699" y="4344988"/>
            <a:ext cx="5118841" cy="4113212"/>
          </a:xfrm>
          <a:noFill/>
        </p:spPr>
        <p:txBody>
          <a:bodyPr/>
          <a:lstStyle/>
          <a:p>
            <a:pPr eaLnBrk="1" hangingPunct="1"/>
            <a:endParaRPr lang="de-CH" smtClean="0">
              <a:latin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defRPr sz="2900">
                <a:solidFill>
                  <a:schemeClr val="bg1"/>
                </a:solidFill>
                <a:latin typeface="Times New Roman" pitchFamily="18" charset="0"/>
              </a:defRPr>
            </a:lvl1pPr>
            <a:lvl2pPr marL="748587" indent="-287918" eaLnBrk="0" hangingPunct="0">
              <a:defRPr sz="2900">
                <a:solidFill>
                  <a:schemeClr val="bg1"/>
                </a:solidFill>
                <a:latin typeface="Times New Roman" pitchFamily="18" charset="0"/>
              </a:defRPr>
            </a:lvl2pPr>
            <a:lvl3pPr marL="1151672" indent="-230334" eaLnBrk="0" hangingPunct="0">
              <a:defRPr sz="2900">
                <a:solidFill>
                  <a:schemeClr val="bg1"/>
                </a:solidFill>
                <a:latin typeface="Times New Roman" pitchFamily="18" charset="0"/>
              </a:defRPr>
            </a:lvl3pPr>
            <a:lvl4pPr marL="1612341" indent="-230334" eaLnBrk="0" hangingPunct="0">
              <a:defRPr sz="2900">
                <a:solidFill>
                  <a:schemeClr val="bg1"/>
                </a:solidFill>
                <a:latin typeface="Times New Roman" pitchFamily="18" charset="0"/>
              </a:defRPr>
            </a:lvl4pPr>
            <a:lvl5pPr marL="2073010" indent="-230334" eaLnBrk="0" hangingPunct="0">
              <a:defRPr sz="2900">
                <a:solidFill>
                  <a:schemeClr val="bg1"/>
                </a:solidFill>
                <a:latin typeface="Times New Roman" pitchFamily="18" charset="0"/>
              </a:defRPr>
            </a:lvl5pPr>
            <a:lvl6pPr marL="2533678" indent="-230334" eaLnBrk="0" fontAlgn="base" hangingPunct="0">
              <a:spcBef>
                <a:spcPct val="0"/>
              </a:spcBef>
              <a:spcAft>
                <a:spcPct val="0"/>
              </a:spcAft>
              <a:defRPr sz="2900">
                <a:solidFill>
                  <a:schemeClr val="bg1"/>
                </a:solidFill>
                <a:latin typeface="Times New Roman" pitchFamily="18" charset="0"/>
              </a:defRPr>
            </a:lvl6pPr>
            <a:lvl7pPr marL="2994347" indent="-230334" eaLnBrk="0" fontAlgn="base" hangingPunct="0">
              <a:spcBef>
                <a:spcPct val="0"/>
              </a:spcBef>
              <a:spcAft>
                <a:spcPct val="0"/>
              </a:spcAft>
              <a:defRPr sz="2900">
                <a:solidFill>
                  <a:schemeClr val="bg1"/>
                </a:solidFill>
                <a:latin typeface="Times New Roman" pitchFamily="18" charset="0"/>
              </a:defRPr>
            </a:lvl7pPr>
            <a:lvl8pPr marL="3455017" indent="-230334" eaLnBrk="0" fontAlgn="base" hangingPunct="0">
              <a:spcBef>
                <a:spcPct val="0"/>
              </a:spcBef>
              <a:spcAft>
                <a:spcPct val="0"/>
              </a:spcAft>
              <a:defRPr sz="2900">
                <a:solidFill>
                  <a:schemeClr val="bg1"/>
                </a:solidFill>
                <a:latin typeface="Times New Roman" pitchFamily="18" charset="0"/>
              </a:defRPr>
            </a:lvl8pPr>
            <a:lvl9pPr marL="3915686" indent="-230334" eaLnBrk="0" fontAlgn="base" hangingPunct="0">
              <a:spcBef>
                <a:spcPct val="0"/>
              </a:spcBef>
              <a:spcAft>
                <a:spcPct val="0"/>
              </a:spcAft>
              <a:defRPr sz="2900">
                <a:solidFill>
                  <a:schemeClr val="bg1"/>
                </a:solidFill>
                <a:latin typeface="Times New Roman" pitchFamily="18" charset="0"/>
              </a:defRPr>
            </a:lvl9pPr>
          </a:lstStyle>
          <a:p>
            <a:pPr eaLnBrk="1" hangingPunct="1"/>
            <a:fld id="{90440D01-4C5E-4497-ADC2-DAE0FED88AD9}" type="slidenum">
              <a:rPr lang="en-US" sz="1200"/>
              <a:pPr eaLnBrk="1" hangingPunct="1"/>
              <a:t>22</a:t>
            </a:fld>
            <a:endParaRPr lang="en-US" sz="120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xfrm>
            <a:off x="930699" y="4344988"/>
            <a:ext cx="5118841" cy="4113212"/>
          </a:xfrm>
          <a:noFill/>
        </p:spPr>
        <p:txBody>
          <a:bodyPr/>
          <a:lstStyle/>
          <a:p>
            <a:pPr eaLnBrk="1" hangingPunct="1"/>
            <a:endParaRPr lang="de-CH" smtClean="0">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defRPr sz="2900">
                <a:solidFill>
                  <a:schemeClr val="bg1"/>
                </a:solidFill>
                <a:latin typeface="Times New Roman" pitchFamily="18" charset="0"/>
              </a:defRPr>
            </a:lvl1pPr>
            <a:lvl2pPr marL="748587" indent="-287918" eaLnBrk="0" hangingPunct="0">
              <a:defRPr sz="2900">
                <a:solidFill>
                  <a:schemeClr val="bg1"/>
                </a:solidFill>
                <a:latin typeface="Times New Roman" pitchFamily="18" charset="0"/>
              </a:defRPr>
            </a:lvl2pPr>
            <a:lvl3pPr marL="1151672" indent="-230334" eaLnBrk="0" hangingPunct="0">
              <a:defRPr sz="2900">
                <a:solidFill>
                  <a:schemeClr val="bg1"/>
                </a:solidFill>
                <a:latin typeface="Times New Roman" pitchFamily="18" charset="0"/>
              </a:defRPr>
            </a:lvl3pPr>
            <a:lvl4pPr marL="1612341" indent="-230334" eaLnBrk="0" hangingPunct="0">
              <a:defRPr sz="2900">
                <a:solidFill>
                  <a:schemeClr val="bg1"/>
                </a:solidFill>
                <a:latin typeface="Times New Roman" pitchFamily="18" charset="0"/>
              </a:defRPr>
            </a:lvl4pPr>
            <a:lvl5pPr marL="2073010" indent="-230334" eaLnBrk="0" hangingPunct="0">
              <a:defRPr sz="2900">
                <a:solidFill>
                  <a:schemeClr val="bg1"/>
                </a:solidFill>
                <a:latin typeface="Times New Roman" pitchFamily="18" charset="0"/>
              </a:defRPr>
            </a:lvl5pPr>
            <a:lvl6pPr marL="2533678" indent="-230334" eaLnBrk="0" fontAlgn="base" hangingPunct="0">
              <a:spcBef>
                <a:spcPct val="0"/>
              </a:spcBef>
              <a:spcAft>
                <a:spcPct val="0"/>
              </a:spcAft>
              <a:defRPr sz="2900">
                <a:solidFill>
                  <a:schemeClr val="bg1"/>
                </a:solidFill>
                <a:latin typeface="Times New Roman" pitchFamily="18" charset="0"/>
              </a:defRPr>
            </a:lvl6pPr>
            <a:lvl7pPr marL="2994347" indent="-230334" eaLnBrk="0" fontAlgn="base" hangingPunct="0">
              <a:spcBef>
                <a:spcPct val="0"/>
              </a:spcBef>
              <a:spcAft>
                <a:spcPct val="0"/>
              </a:spcAft>
              <a:defRPr sz="2900">
                <a:solidFill>
                  <a:schemeClr val="bg1"/>
                </a:solidFill>
                <a:latin typeface="Times New Roman" pitchFamily="18" charset="0"/>
              </a:defRPr>
            </a:lvl7pPr>
            <a:lvl8pPr marL="3455017" indent="-230334" eaLnBrk="0" fontAlgn="base" hangingPunct="0">
              <a:spcBef>
                <a:spcPct val="0"/>
              </a:spcBef>
              <a:spcAft>
                <a:spcPct val="0"/>
              </a:spcAft>
              <a:defRPr sz="2900">
                <a:solidFill>
                  <a:schemeClr val="bg1"/>
                </a:solidFill>
                <a:latin typeface="Times New Roman" pitchFamily="18" charset="0"/>
              </a:defRPr>
            </a:lvl8pPr>
            <a:lvl9pPr marL="3915686" indent="-230334" eaLnBrk="0" fontAlgn="base" hangingPunct="0">
              <a:spcBef>
                <a:spcPct val="0"/>
              </a:spcBef>
              <a:spcAft>
                <a:spcPct val="0"/>
              </a:spcAft>
              <a:defRPr sz="2900">
                <a:solidFill>
                  <a:schemeClr val="bg1"/>
                </a:solidFill>
                <a:latin typeface="Times New Roman" pitchFamily="18" charset="0"/>
              </a:defRPr>
            </a:lvl9pPr>
          </a:lstStyle>
          <a:p>
            <a:pPr eaLnBrk="1" hangingPunct="1"/>
            <a:fld id="{ECA94AF6-495C-4220-AFA6-6111B04470E1}" type="slidenum">
              <a:rPr lang="en-US" sz="1200"/>
              <a:pPr eaLnBrk="1" hangingPunct="1"/>
              <a:t>23</a:t>
            </a:fld>
            <a:endParaRPr lang="en-US" sz="120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xfrm>
            <a:off x="930699" y="4344988"/>
            <a:ext cx="5118841" cy="4113212"/>
          </a:xfrm>
          <a:noFill/>
        </p:spPr>
        <p:txBody>
          <a:bodyPr/>
          <a:lstStyle/>
          <a:p>
            <a:pPr eaLnBrk="1" hangingPunct="1"/>
            <a:endParaRPr lang="de-CH" smtClean="0">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defRPr sz="2900">
                <a:solidFill>
                  <a:schemeClr val="bg1"/>
                </a:solidFill>
                <a:latin typeface="Times New Roman" pitchFamily="18" charset="0"/>
              </a:defRPr>
            </a:lvl1pPr>
            <a:lvl2pPr marL="748587" indent="-287918" eaLnBrk="0" hangingPunct="0">
              <a:defRPr sz="2900">
                <a:solidFill>
                  <a:schemeClr val="bg1"/>
                </a:solidFill>
                <a:latin typeface="Times New Roman" pitchFamily="18" charset="0"/>
              </a:defRPr>
            </a:lvl2pPr>
            <a:lvl3pPr marL="1151672" indent="-230334" eaLnBrk="0" hangingPunct="0">
              <a:defRPr sz="2900">
                <a:solidFill>
                  <a:schemeClr val="bg1"/>
                </a:solidFill>
                <a:latin typeface="Times New Roman" pitchFamily="18" charset="0"/>
              </a:defRPr>
            </a:lvl3pPr>
            <a:lvl4pPr marL="1612341" indent="-230334" eaLnBrk="0" hangingPunct="0">
              <a:defRPr sz="2900">
                <a:solidFill>
                  <a:schemeClr val="bg1"/>
                </a:solidFill>
                <a:latin typeface="Times New Roman" pitchFamily="18" charset="0"/>
              </a:defRPr>
            </a:lvl4pPr>
            <a:lvl5pPr marL="2073010" indent="-230334" eaLnBrk="0" hangingPunct="0">
              <a:defRPr sz="2900">
                <a:solidFill>
                  <a:schemeClr val="bg1"/>
                </a:solidFill>
                <a:latin typeface="Times New Roman" pitchFamily="18" charset="0"/>
              </a:defRPr>
            </a:lvl5pPr>
            <a:lvl6pPr marL="2533678" indent="-230334" eaLnBrk="0" fontAlgn="base" hangingPunct="0">
              <a:spcBef>
                <a:spcPct val="0"/>
              </a:spcBef>
              <a:spcAft>
                <a:spcPct val="0"/>
              </a:spcAft>
              <a:defRPr sz="2900">
                <a:solidFill>
                  <a:schemeClr val="bg1"/>
                </a:solidFill>
                <a:latin typeface="Times New Roman" pitchFamily="18" charset="0"/>
              </a:defRPr>
            </a:lvl6pPr>
            <a:lvl7pPr marL="2994347" indent="-230334" eaLnBrk="0" fontAlgn="base" hangingPunct="0">
              <a:spcBef>
                <a:spcPct val="0"/>
              </a:spcBef>
              <a:spcAft>
                <a:spcPct val="0"/>
              </a:spcAft>
              <a:defRPr sz="2900">
                <a:solidFill>
                  <a:schemeClr val="bg1"/>
                </a:solidFill>
                <a:latin typeface="Times New Roman" pitchFamily="18" charset="0"/>
              </a:defRPr>
            </a:lvl7pPr>
            <a:lvl8pPr marL="3455017" indent="-230334" eaLnBrk="0" fontAlgn="base" hangingPunct="0">
              <a:spcBef>
                <a:spcPct val="0"/>
              </a:spcBef>
              <a:spcAft>
                <a:spcPct val="0"/>
              </a:spcAft>
              <a:defRPr sz="2900">
                <a:solidFill>
                  <a:schemeClr val="bg1"/>
                </a:solidFill>
                <a:latin typeface="Times New Roman" pitchFamily="18" charset="0"/>
              </a:defRPr>
            </a:lvl8pPr>
            <a:lvl9pPr marL="3915686" indent="-230334" eaLnBrk="0" fontAlgn="base" hangingPunct="0">
              <a:spcBef>
                <a:spcPct val="0"/>
              </a:spcBef>
              <a:spcAft>
                <a:spcPct val="0"/>
              </a:spcAft>
              <a:defRPr sz="2900">
                <a:solidFill>
                  <a:schemeClr val="bg1"/>
                </a:solidFill>
                <a:latin typeface="Times New Roman" pitchFamily="18" charset="0"/>
              </a:defRPr>
            </a:lvl9pPr>
          </a:lstStyle>
          <a:p>
            <a:pPr eaLnBrk="1" hangingPunct="1"/>
            <a:fld id="{A5206F62-02F3-4E01-A5CA-8094D74BE536}" type="slidenum">
              <a:rPr lang="en-US" sz="1200"/>
              <a:pPr eaLnBrk="1" hangingPunct="1"/>
              <a:t>24</a:t>
            </a:fld>
            <a:endParaRPr lang="en-US" sz="120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xfrm>
            <a:off x="930699" y="4344988"/>
            <a:ext cx="5118841" cy="4113212"/>
          </a:xfrm>
          <a:noFill/>
        </p:spPr>
        <p:txBody>
          <a:bodyPr/>
          <a:lstStyle/>
          <a:p>
            <a:pPr eaLnBrk="1" hangingPunct="1"/>
            <a:endParaRPr lang="de-CH" dirty="0" smtClean="0">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defRPr sz="2900">
                <a:solidFill>
                  <a:schemeClr val="bg1"/>
                </a:solidFill>
                <a:latin typeface="Times New Roman" pitchFamily="18" charset="0"/>
              </a:defRPr>
            </a:lvl1pPr>
            <a:lvl2pPr marL="748587" indent="-287918" eaLnBrk="0" hangingPunct="0">
              <a:defRPr sz="2900">
                <a:solidFill>
                  <a:schemeClr val="bg1"/>
                </a:solidFill>
                <a:latin typeface="Times New Roman" pitchFamily="18" charset="0"/>
              </a:defRPr>
            </a:lvl2pPr>
            <a:lvl3pPr marL="1151672" indent="-230334" eaLnBrk="0" hangingPunct="0">
              <a:defRPr sz="2900">
                <a:solidFill>
                  <a:schemeClr val="bg1"/>
                </a:solidFill>
                <a:latin typeface="Times New Roman" pitchFamily="18" charset="0"/>
              </a:defRPr>
            </a:lvl3pPr>
            <a:lvl4pPr marL="1612341" indent="-230334" eaLnBrk="0" hangingPunct="0">
              <a:defRPr sz="2900">
                <a:solidFill>
                  <a:schemeClr val="bg1"/>
                </a:solidFill>
                <a:latin typeface="Times New Roman" pitchFamily="18" charset="0"/>
              </a:defRPr>
            </a:lvl4pPr>
            <a:lvl5pPr marL="2073010" indent="-230334" eaLnBrk="0" hangingPunct="0">
              <a:defRPr sz="2900">
                <a:solidFill>
                  <a:schemeClr val="bg1"/>
                </a:solidFill>
                <a:latin typeface="Times New Roman" pitchFamily="18" charset="0"/>
              </a:defRPr>
            </a:lvl5pPr>
            <a:lvl6pPr marL="2533678" indent="-230334" eaLnBrk="0" fontAlgn="base" hangingPunct="0">
              <a:spcBef>
                <a:spcPct val="0"/>
              </a:spcBef>
              <a:spcAft>
                <a:spcPct val="0"/>
              </a:spcAft>
              <a:defRPr sz="2900">
                <a:solidFill>
                  <a:schemeClr val="bg1"/>
                </a:solidFill>
                <a:latin typeface="Times New Roman" pitchFamily="18" charset="0"/>
              </a:defRPr>
            </a:lvl6pPr>
            <a:lvl7pPr marL="2994347" indent="-230334" eaLnBrk="0" fontAlgn="base" hangingPunct="0">
              <a:spcBef>
                <a:spcPct val="0"/>
              </a:spcBef>
              <a:spcAft>
                <a:spcPct val="0"/>
              </a:spcAft>
              <a:defRPr sz="2900">
                <a:solidFill>
                  <a:schemeClr val="bg1"/>
                </a:solidFill>
                <a:latin typeface="Times New Roman" pitchFamily="18" charset="0"/>
              </a:defRPr>
            </a:lvl7pPr>
            <a:lvl8pPr marL="3455017" indent="-230334" eaLnBrk="0" fontAlgn="base" hangingPunct="0">
              <a:spcBef>
                <a:spcPct val="0"/>
              </a:spcBef>
              <a:spcAft>
                <a:spcPct val="0"/>
              </a:spcAft>
              <a:defRPr sz="2900">
                <a:solidFill>
                  <a:schemeClr val="bg1"/>
                </a:solidFill>
                <a:latin typeface="Times New Roman" pitchFamily="18" charset="0"/>
              </a:defRPr>
            </a:lvl8pPr>
            <a:lvl9pPr marL="3915686" indent="-230334" eaLnBrk="0" fontAlgn="base" hangingPunct="0">
              <a:spcBef>
                <a:spcPct val="0"/>
              </a:spcBef>
              <a:spcAft>
                <a:spcPct val="0"/>
              </a:spcAft>
              <a:defRPr sz="2900">
                <a:solidFill>
                  <a:schemeClr val="bg1"/>
                </a:solidFill>
                <a:latin typeface="Times New Roman" pitchFamily="18" charset="0"/>
              </a:defRPr>
            </a:lvl9pPr>
          </a:lstStyle>
          <a:p>
            <a:pPr eaLnBrk="1" hangingPunct="1"/>
            <a:fld id="{9283B0D3-A4FA-4FC9-BEDD-899F25CFD15A}" type="slidenum">
              <a:rPr lang="en-US" sz="1200"/>
              <a:pPr eaLnBrk="1" hangingPunct="1"/>
              <a:t>25</a:t>
            </a:fld>
            <a:endParaRPr lang="en-US" sz="120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930699" y="4344988"/>
            <a:ext cx="5118841" cy="4113212"/>
          </a:xfrm>
          <a:noFill/>
        </p:spPr>
        <p:txBody>
          <a:bodyPr/>
          <a:lstStyle/>
          <a:p>
            <a:pPr eaLnBrk="1" hangingPunct="1"/>
            <a:endParaRPr lang="de-CH" smtClean="0">
              <a:latin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eaLnBrk="0" hangingPunct="0">
              <a:defRPr sz="2900">
                <a:solidFill>
                  <a:schemeClr val="bg1"/>
                </a:solidFill>
                <a:latin typeface="Times New Roman" pitchFamily="18" charset="0"/>
              </a:defRPr>
            </a:lvl1pPr>
            <a:lvl2pPr marL="748587" indent="-287918" eaLnBrk="0" hangingPunct="0">
              <a:defRPr sz="2900">
                <a:solidFill>
                  <a:schemeClr val="bg1"/>
                </a:solidFill>
                <a:latin typeface="Times New Roman" pitchFamily="18" charset="0"/>
              </a:defRPr>
            </a:lvl2pPr>
            <a:lvl3pPr marL="1151672" indent="-230334" eaLnBrk="0" hangingPunct="0">
              <a:defRPr sz="2900">
                <a:solidFill>
                  <a:schemeClr val="bg1"/>
                </a:solidFill>
                <a:latin typeface="Times New Roman" pitchFamily="18" charset="0"/>
              </a:defRPr>
            </a:lvl3pPr>
            <a:lvl4pPr marL="1612341" indent="-230334" eaLnBrk="0" hangingPunct="0">
              <a:defRPr sz="2900">
                <a:solidFill>
                  <a:schemeClr val="bg1"/>
                </a:solidFill>
                <a:latin typeface="Times New Roman" pitchFamily="18" charset="0"/>
              </a:defRPr>
            </a:lvl4pPr>
            <a:lvl5pPr marL="2073010" indent="-230334" eaLnBrk="0" hangingPunct="0">
              <a:defRPr sz="2900">
                <a:solidFill>
                  <a:schemeClr val="bg1"/>
                </a:solidFill>
                <a:latin typeface="Times New Roman" pitchFamily="18" charset="0"/>
              </a:defRPr>
            </a:lvl5pPr>
            <a:lvl6pPr marL="2533678" indent="-230334" eaLnBrk="0" fontAlgn="base" hangingPunct="0">
              <a:spcBef>
                <a:spcPct val="0"/>
              </a:spcBef>
              <a:spcAft>
                <a:spcPct val="0"/>
              </a:spcAft>
              <a:defRPr sz="2900">
                <a:solidFill>
                  <a:schemeClr val="bg1"/>
                </a:solidFill>
                <a:latin typeface="Times New Roman" pitchFamily="18" charset="0"/>
              </a:defRPr>
            </a:lvl6pPr>
            <a:lvl7pPr marL="2994347" indent="-230334" eaLnBrk="0" fontAlgn="base" hangingPunct="0">
              <a:spcBef>
                <a:spcPct val="0"/>
              </a:spcBef>
              <a:spcAft>
                <a:spcPct val="0"/>
              </a:spcAft>
              <a:defRPr sz="2900">
                <a:solidFill>
                  <a:schemeClr val="bg1"/>
                </a:solidFill>
                <a:latin typeface="Times New Roman" pitchFamily="18" charset="0"/>
              </a:defRPr>
            </a:lvl7pPr>
            <a:lvl8pPr marL="3455017" indent="-230334" eaLnBrk="0" fontAlgn="base" hangingPunct="0">
              <a:spcBef>
                <a:spcPct val="0"/>
              </a:spcBef>
              <a:spcAft>
                <a:spcPct val="0"/>
              </a:spcAft>
              <a:defRPr sz="2900">
                <a:solidFill>
                  <a:schemeClr val="bg1"/>
                </a:solidFill>
                <a:latin typeface="Times New Roman" pitchFamily="18" charset="0"/>
              </a:defRPr>
            </a:lvl8pPr>
            <a:lvl9pPr marL="3915686" indent="-230334" eaLnBrk="0" fontAlgn="base" hangingPunct="0">
              <a:spcBef>
                <a:spcPct val="0"/>
              </a:spcBef>
              <a:spcAft>
                <a:spcPct val="0"/>
              </a:spcAft>
              <a:defRPr sz="2900">
                <a:solidFill>
                  <a:schemeClr val="bg1"/>
                </a:solidFill>
                <a:latin typeface="Times New Roman" pitchFamily="18" charset="0"/>
              </a:defRPr>
            </a:lvl9pPr>
          </a:lstStyle>
          <a:p>
            <a:pPr eaLnBrk="1" hangingPunct="1"/>
            <a:fld id="{B1731E8B-A212-4101-AB74-47835F9C0A29}" type="slidenum">
              <a:rPr lang="en-US" sz="1200"/>
              <a:pPr eaLnBrk="1" hangingPunct="1"/>
              <a:t>26</a:t>
            </a:fld>
            <a:endParaRPr lang="en-US" sz="120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xfrm>
            <a:off x="930699" y="4344988"/>
            <a:ext cx="5118841" cy="4113212"/>
          </a:xfrm>
          <a:noFill/>
        </p:spPr>
        <p:txBody>
          <a:bodyPr/>
          <a:lstStyle/>
          <a:p>
            <a:pPr eaLnBrk="1" hangingPunct="1"/>
            <a:endParaRPr lang="de-CH" smtClean="0">
              <a:latin typeface="Times New Roman"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defRPr sz="2900">
                <a:solidFill>
                  <a:schemeClr val="bg1"/>
                </a:solidFill>
                <a:latin typeface="Times New Roman" pitchFamily="18" charset="0"/>
              </a:defRPr>
            </a:lvl1pPr>
            <a:lvl2pPr marL="748587" indent="-287918" eaLnBrk="0" hangingPunct="0">
              <a:defRPr sz="2900">
                <a:solidFill>
                  <a:schemeClr val="bg1"/>
                </a:solidFill>
                <a:latin typeface="Times New Roman" pitchFamily="18" charset="0"/>
              </a:defRPr>
            </a:lvl2pPr>
            <a:lvl3pPr marL="1151672" indent="-230334" eaLnBrk="0" hangingPunct="0">
              <a:defRPr sz="2900">
                <a:solidFill>
                  <a:schemeClr val="bg1"/>
                </a:solidFill>
                <a:latin typeface="Times New Roman" pitchFamily="18" charset="0"/>
              </a:defRPr>
            </a:lvl3pPr>
            <a:lvl4pPr marL="1612341" indent="-230334" eaLnBrk="0" hangingPunct="0">
              <a:defRPr sz="2900">
                <a:solidFill>
                  <a:schemeClr val="bg1"/>
                </a:solidFill>
                <a:latin typeface="Times New Roman" pitchFamily="18" charset="0"/>
              </a:defRPr>
            </a:lvl4pPr>
            <a:lvl5pPr marL="2073010" indent="-230334" eaLnBrk="0" hangingPunct="0">
              <a:defRPr sz="2900">
                <a:solidFill>
                  <a:schemeClr val="bg1"/>
                </a:solidFill>
                <a:latin typeface="Times New Roman" pitchFamily="18" charset="0"/>
              </a:defRPr>
            </a:lvl5pPr>
            <a:lvl6pPr marL="2533678" indent="-230334" eaLnBrk="0" fontAlgn="base" hangingPunct="0">
              <a:spcBef>
                <a:spcPct val="0"/>
              </a:spcBef>
              <a:spcAft>
                <a:spcPct val="0"/>
              </a:spcAft>
              <a:defRPr sz="2900">
                <a:solidFill>
                  <a:schemeClr val="bg1"/>
                </a:solidFill>
                <a:latin typeface="Times New Roman" pitchFamily="18" charset="0"/>
              </a:defRPr>
            </a:lvl6pPr>
            <a:lvl7pPr marL="2994347" indent="-230334" eaLnBrk="0" fontAlgn="base" hangingPunct="0">
              <a:spcBef>
                <a:spcPct val="0"/>
              </a:spcBef>
              <a:spcAft>
                <a:spcPct val="0"/>
              </a:spcAft>
              <a:defRPr sz="2900">
                <a:solidFill>
                  <a:schemeClr val="bg1"/>
                </a:solidFill>
                <a:latin typeface="Times New Roman" pitchFamily="18" charset="0"/>
              </a:defRPr>
            </a:lvl7pPr>
            <a:lvl8pPr marL="3455017" indent="-230334" eaLnBrk="0" fontAlgn="base" hangingPunct="0">
              <a:spcBef>
                <a:spcPct val="0"/>
              </a:spcBef>
              <a:spcAft>
                <a:spcPct val="0"/>
              </a:spcAft>
              <a:defRPr sz="2900">
                <a:solidFill>
                  <a:schemeClr val="bg1"/>
                </a:solidFill>
                <a:latin typeface="Times New Roman" pitchFamily="18" charset="0"/>
              </a:defRPr>
            </a:lvl8pPr>
            <a:lvl9pPr marL="3915686" indent="-230334" eaLnBrk="0" fontAlgn="base" hangingPunct="0">
              <a:spcBef>
                <a:spcPct val="0"/>
              </a:spcBef>
              <a:spcAft>
                <a:spcPct val="0"/>
              </a:spcAft>
              <a:defRPr sz="2900">
                <a:solidFill>
                  <a:schemeClr val="bg1"/>
                </a:solidFill>
                <a:latin typeface="Times New Roman" pitchFamily="18" charset="0"/>
              </a:defRPr>
            </a:lvl9pPr>
          </a:lstStyle>
          <a:p>
            <a:pPr eaLnBrk="1" hangingPunct="1"/>
            <a:fld id="{9283B0D3-A4FA-4FC9-BEDD-899F25CFD15A}" type="slidenum">
              <a:rPr lang="en-US" sz="1200"/>
              <a:pPr eaLnBrk="1" hangingPunct="1"/>
              <a:t>27</a:t>
            </a:fld>
            <a:endParaRPr lang="en-US" sz="120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930699" y="4344988"/>
            <a:ext cx="5118841" cy="4113212"/>
          </a:xfrm>
          <a:noFill/>
        </p:spPr>
        <p:txBody>
          <a:bodyPr/>
          <a:lstStyle/>
          <a:p>
            <a:pPr eaLnBrk="1" hangingPunct="1"/>
            <a:endParaRPr lang="de-CH" smtClean="0">
              <a:latin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defRPr sz="2900">
                <a:solidFill>
                  <a:schemeClr val="bg1"/>
                </a:solidFill>
                <a:latin typeface="Times New Roman" pitchFamily="18" charset="0"/>
              </a:defRPr>
            </a:lvl1pPr>
            <a:lvl2pPr marL="748587" indent="-287918" eaLnBrk="0" hangingPunct="0">
              <a:defRPr sz="2900">
                <a:solidFill>
                  <a:schemeClr val="bg1"/>
                </a:solidFill>
                <a:latin typeface="Times New Roman" pitchFamily="18" charset="0"/>
              </a:defRPr>
            </a:lvl2pPr>
            <a:lvl3pPr marL="1151672" indent="-230334" eaLnBrk="0" hangingPunct="0">
              <a:defRPr sz="2900">
                <a:solidFill>
                  <a:schemeClr val="bg1"/>
                </a:solidFill>
                <a:latin typeface="Times New Roman" pitchFamily="18" charset="0"/>
              </a:defRPr>
            </a:lvl3pPr>
            <a:lvl4pPr marL="1612341" indent="-230334" eaLnBrk="0" hangingPunct="0">
              <a:defRPr sz="2900">
                <a:solidFill>
                  <a:schemeClr val="bg1"/>
                </a:solidFill>
                <a:latin typeface="Times New Roman" pitchFamily="18" charset="0"/>
              </a:defRPr>
            </a:lvl4pPr>
            <a:lvl5pPr marL="2073010" indent="-230334" eaLnBrk="0" hangingPunct="0">
              <a:defRPr sz="2900">
                <a:solidFill>
                  <a:schemeClr val="bg1"/>
                </a:solidFill>
                <a:latin typeface="Times New Roman" pitchFamily="18" charset="0"/>
              </a:defRPr>
            </a:lvl5pPr>
            <a:lvl6pPr marL="2533678" indent="-230334" eaLnBrk="0" fontAlgn="base" hangingPunct="0">
              <a:spcBef>
                <a:spcPct val="0"/>
              </a:spcBef>
              <a:spcAft>
                <a:spcPct val="0"/>
              </a:spcAft>
              <a:defRPr sz="2900">
                <a:solidFill>
                  <a:schemeClr val="bg1"/>
                </a:solidFill>
                <a:latin typeface="Times New Roman" pitchFamily="18" charset="0"/>
              </a:defRPr>
            </a:lvl6pPr>
            <a:lvl7pPr marL="2994347" indent="-230334" eaLnBrk="0" fontAlgn="base" hangingPunct="0">
              <a:spcBef>
                <a:spcPct val="0"/>
              </a:spcBef>
              <a:spcAft>
                <a:spcPct val="0"/>
              </a:spcAft>
              <a:defRPr sz="2900">
                <a:solidFill>
                  <a:schemeClr val="bg1"/>
                </a:solidFill>
                <a:latin typeface="Times New Roman" pitchFamily="18" charset="0"/>
              </a:defRPr>
            </a:lvl7pPr>
            <a:lvl8pPr marL="3455017" indent="-230334" eaLnBrk="0" fontAlgn="base" hangingPunct="0">
              <a:spcBef>
                <a:spcPct val="0"/>
              </a:spcBef>
              <a:spcAft>
                <a:spcPct val="0"/>
              </a:spcAft>
              <a:defRPr sz="2900">
                <a:solidFill>
                  <a:schemeClr val="bg1"/>
                </a:solidFill>
                <a:latin typeface="Times New Roman" pitchFamily="18" charset="0"/>
              </a:defRPr>
            </a:lvl8pPr>
            <a:lvl9pPr marL="3915686" indent="-230334" eaLnBrk="0" fontAlgn="base" hangingPunct="0">
              <a:spcBef>
                <a:spcPct val="0"/>
              </a:spcBef>
              <a:spcAft>
                <a:spcPct val="0"/>
              </a:spcAft>
              <a:defRPr sz="2900">
                <a:solidFill>
                  <a:schemeClr val="bg1"/>
                </a:solidFill>
                <a:latin typeface="Times New Roman" pitchFamily="18" charset="0"/>
              </a:defRPr>
            </a:lvl9pPr>
          </a:lstStyle>
          <a:p>
            <a:pPr eaLnBrk="1" hangingPunct="1"/>
            <a:fld id="{9283B0D3-A4FA-4FC9-BEDD-899F25CFD15A}" type="slidenum">
              <a:rPr lang="en-US" sz="1200"/>
              <a:pPr eaLnBrk="1" hangingPunct="1"/>
              <a:t>28</a:t>
            </a:fld>
            <a:endParaRPr lang="en-US" sz="120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930699" y="4344988"/>
            <a:ext cx="5118841" cy="4113212"/>
          </a:xfrm>
          <a:noFill/>
        </p:spPr>
        <p:txBody>
          <a:bodyPr/>
          <a:lstStyle/>
          <a:p>
            <a:pPr eaLnBrk="1" hangingPunct="1"/>
            <a:endParaRPr lang="de-CH" smtClean="0">
              <a:latin typeface="Times New Roman"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defRPr sz="2900">
                <a:solidFill>
                  <a:schemeClr val="bg1"/>
                </a:solidFill>
                <a:latin typeface="Times New Roman" pitchFamily="18" charset="0"/>
              </a:defRPr>
            </a:lvl1pPr>
            <a:lvl2pPr marL="748587" indent="-287918" eaLnBrk="0" hangingPunct="0">
              <a:defRPr sz="2900">
                <a:solidFill>
                  <a:schemeClr val="bg1"/>
                </a:solidFill>
                <a:latin typeface="Times New Roman" pitchFamily="18" charset="0"/>
              </a:defRPr>
            </a:lvl2pPr>
            <a:lvl3pPr marL="1151672" indent="-230334" eaLnBrk="0" hangingPunct="0">
              <a:defRPr sz="2900">
                <a:solidFill>
                  <a:schemeClr val="bg1"/>
                </a:solidFill>
                <a:latin typeface="Times New Roman" pitchFamily="18" charset="0"/>
              </a:defRPr>
            </a:lvl3pPr>
            <a:lvl4pPr marL="1612341" indent="-230334" eaLnBrk="0" hangingPunct="0">
              <a:defRPr sz="2900">
                <a:solidFill>
                  <a:schemeClr val="bg1"/>
                </a:solidFill>
                <a:latin typeface="Times New Roman" pitchFamily="18" charset="0"/>
              </a:defRPr>
            </a:lvl4pPr>
            <a:lvl5pPr marL="2073010" indent="-230334" eaLnBrk="0" hangingPunct="0">
              <a:defRPr sz="2900">
                <a:solidFill>
                  <a:schemeClr val="bg1"/>
                </a:solidFill>
                <a:latin typeface="Times New Roman" pitchFamily="18" charset="0"/>
              </a:defRPr>
            </a:lvl5pPr>
            <a:lvl6pPr marL="2533678" indent="-230334" eaLnBrk="0" fontAlgn="base" hangingPunct="0">
              <a:spcBef>
                <a:spcPct val="0"/>
              </a:spcBef>
              <a:spcAft>
                <a:spcPct val="0"/>
              </a:spcAft>
              <a:defRPr sz="2900">
                <a:solidFill>
                  <a:schemeClr val="bg1"/>
                </a:solidFill>
                <a:latin typeface="Times New Roman" pitchFamily="18" charset="0"/>
              </a:defRPr>
            </a:lvl6pPr>
            <a:lvl7pPr marL="2994347" indent="-230334" eaLnBrk="0" fontAlgn="base" hangingPunct="0">
              <a:spcBef>
                <a:spcPct val="0"/>
              </a:spcBef>
              <a:spcAft>
                <a:spcPct val="0"/>
              </a:spcAft>
              <a:defRPr sz="2900">
                <a:solidFill>
                  <a:schemeClr val="bg1"/>
                </a:solidFill>
                <a:latin typeface="Times New Roman" pitchFamily="18" charset="0"/>
              </a:defRPr>
            </a:lvl7pPr>
            <a:lvl8pPr marL="3455017" indent="-230334" eaLnBrk="0" fontAlgn="base" hangingPunct="0">
              <a:spcBef>
                <a:spcPct val="0"/>
              </a:spcBef>
              <a:spcAft>
                <a:spcPct val="0"/>
              </a:spcAft>
              <a:defRPr sz="2900">
                <a:solidFill>
                  <a:schemeClr val="bg1"/>
                </a:solidFill>
                <a:latin typeface="Times New Roman" pitchFamily="18" charset="0"/>
              </a:defRPr>
            </a:lvl8pPr>
            <a:lvl9pPr marL="3915686" indent="-230334" eaLnBrk="0" fontAlgn="base" hangingPunct="0">
              <a:spcBef>
                <a:spcPct val="0"/>
              </a:spcBef>
              <a:spcAft>
                <a:spcPct val="0"/>
              </a:spcAft>
              <a:defRPr sz="2900">
                <a:solidFill>
                  <a:schemeClr val="bg1"/>
                </a:solidFill>
                <a:latin typeface="Times New Roman" pitchFamily="18" charset="0"/>
              </a:defRPr>
            </a:lvl9pPr>
          </a:lstStyle>
          <a:p>
            <a:pPr eaLnBrk="1" hangingPunct="1"/>
            <a:fld id="{9283B0D3-A4FA-4FC9-BEDD-899F25CFD15A}" type="slidenum">
              <a:rPr lang="en-US" sz="1200"/>
              <a:pPr eaLnBrk="1" hangingPunct="1"/>
              <a:t>29</a:t>
            </a:fld>
            <a:endParaRPr lang="en-US" sz="120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930699" y="4344988"/>
            <a:ext cx="5118841" cy="4113212"/>
          </a:xfrm>
          <a:noFill/>
        </p:spPr>
        <p:txBody>
          <a:bodyPr/>
          <a:lstStyle/>
          <a:p>
            <a:pPr eaLnBrk="1" hangingPunct="1"/>
            <a:endParaRPr lang="de-CH" dirty="0"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eaLnBrk="0" hangingPunct="0">
              <a:defRPr sz="2900">
                <a:solidFill>
                  <a:schemeClr val="bg1"/>
                </a:solidFill>
                <a:latin typeface="Times New Roman" pitchFamily="18" charset="0"/>
              </a:defRPr>
            </a:lvl1pPr>
            <a:lvl2pPr marL="748587" indent="-287918" eaLnBrk="0" hangingPunct="0">
              <a:defRPr sz="2900">
                <a:solidFill>
                  <a:schemeClr val="bg1"/>
                </a:solidFill>
                <a:latin typeface="Times New Roman" pitchFamily="18" charset="0"/>
              </a:defRPr>
            </a:lvl2pPr>
            <a:lvl3pPr marL="1151672" indent="-230334" eaLnBrk="0" hangingPunct="0">
              <a:defRPr sz="2900">
                <a:solidFill>
                  <a:schemeClr val="bg1"/>
                </a:solidFill>
                <a:latin typeface="Times New Roman" pitchFamily="18" charset="0"/>
              </a:defRPr>
            </a:lvl3pPr>
            <a:lvl4pPr marL="1612341" indent="-230334" eaLnBrk="0" hangingPunct="0">
              <a:defRPr sz="2900">
                <a:solidFill>
                  <a:schemeClr val="bg1"/>
                </a:solidFill>
                <a:latin typeface="Times New Roman" pitchFamily="18" charset="0"/>
              </a:defRPr>
            </a:lvl4pPr>
            <a:lvl5pPr marL="2073010" indent="-230334" eaLnBrk="0" hangingPunct="0">
              <a:defRPr sz="2900">
                <a:solidFill>
                  <a:schemeClr val="bg1"/>
                </a:solidFill>
                <a:latin typeface="Times New Roman" pitchFamily="18" charset="0"/>
              </a:defRPr>
            </a:lvl5pPr>
            <a:lvl6pPr marL="2533678" indent="-230334" eaLnBrk="0" fontAlgn="base" hangingPunct="0">
              <a:spcBef>
                <a:spcPct val="0"/>
              </a:spcBef>
              <a:spcAft>
                <a:spcPct val="0"/>
              </a:spcAft>
              <a:defRPr sz="2900">
                <a:solidFill>
                  <a:schemeClr val="bg1"/>
                </a:solidFill>
                <a:latin typeface="Times New Roman" pitchFamily="18" charset="0"/>
              </a:defRPr>
            </a:lvl6pPr>
            <a:lvl7pPr marL="2994347" indent="-230334" eaLnBrk="0" fontAlgn="base" hangingPunct="0">
              <a:spcBef>
                <a:spcPct val="0"/>
              </a:spcBef>
              <a:spcAft>
                <a:spcPct val="0"/>
              </a:spcAft>
              <a:defRPr sz="2900">
                <a:solidFill>
                  <a:schemeClr val="bg1"/>
                </a:solidFill>
                <a:latin typeface="Times New Roman" pitchFamily="18" charset="0"/>
              </a:defRPr>
            </a:lvl7pPr>
            <a:lvl8pPr marL="3455017" indent="-230334" eaLnBrk="0" fontAlgn="base" hangingPunct="0">
              <a:spcBef>
                <a:spcPct val="0"/>
              </a:spcBef>
              <a:spcAft>
                <a:spcPct val="0"/>
              </a:spcAft>
              <a:defRPr sz="2900">
                <a:solidFill>
                  <a:schemeClr val="bg1"/>
                </a:solidFill>
                <a:latin typeface="Times New Roman" pitchFamily="18" charset="0"/>
              </a:defRPr>
            </a:lvl8pPr>
            <a:lvl9pPr marL="3915686" indent="-230334" eaLnBrk="0" fontAlgn="base" hangingPunct="0">
              <a:spcBef>
                <a:spcPct val="0"/>
              </a:spcBef>
              <a:spcAft>
                <a:spcPct val="0"/>
              </a:spcAft>
              <a:defRPr sz="2900">
                <a:solidFill>
                  <a:schemeClr val="bg1"/>
                </a:solidFill>
                <a:latin typeface="Times New Roman" pitchFamily="18" charset="0"/>
              </a:defRPr>
            </a:lvl9pPr>
          </a:lstStyle>
          <a:p>
            <a:pPr eaLnBrk="1" hangingPunct="1"/>
            <a:fld id="{F016AA50-FACA-45A5-8E03-0608C2BAD818}" type="slidenum">
              <a:rPr lang="en-US" sz="1200"/>
              <a:pPr eaLnBrk="1" hangingPunct="1"/>
              <a:t>3</a:t>
            </a:fld>
            <a:endParaRPr lang="en-US" sz="120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30699" y="4344988"/>
            <a:ext cx="5118841" cy="4113212"/>
          </a:xfrm>
          <a:noFill/>
        </p:spPr>
        <p:txBody>
          <a:bodyPr/>
          <a:lstStyle/>
          <a:p>
            <a:pPr eaLnBrk="1" hangingPunct="1"/>
            <a:endParaRPr lang="de-CH" smtClean="0">
              <a:latin typeface="Times New Roman"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sz="quarter"/>
          </p:nvPr>
        </p:nvSpPr>
        <p:spPr/>
        <p:txBody>
          <a:bodyPr/>
          <a:lstStyle/>
          <a:p>
            <a:pPr>
              <a:defRPr/>
            </a:pPr>
            <a:fld id="{384A5C04-C1B8-4436-8674-62C882348BAA}" type="slidenum">
              <a:rPr lang="en-US">
                <a:solidFill>
                  <a:prstClr val="white"/>
                </a:solidFill>
              </a:rPr>
              <a:pPr>
                <a:defRPr/>
              </a:pPr>
              <a:t>30</a:t>
            </a:fld>
            <a:endParaRPr lang="en-US" dirty="0">
              <a:solidFill>
                <a:prstClr val="white"/>
              </a:solidFill>
            </a:endParaRPr>
          </a:p>
        </p:txBody>
      </p:sp>
      <p:sp>
        <p:nvSpPr>
          <p:cNvPr id="81923" name="Rectangle 1"/>
          <p:cNvSpPr txBox="1">
            <a:spLocks noGrp="1" noRot="1" noChangeAspect="1" noChangeArrowheads="1" noTextEdit="1"/>
          </p:cNvSpPr>
          <p:nvPr>
            <p:ph type="sldImg"/>
          </p:nvPr>
        </p:nvSpPr>
        <p:spPr>
          <a:xfrm>
            <a:off x="1203325" y="685800"/>
            <a:ext cx="4573588"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4" name="Rectangle 2"/>
          <p:cNvSpPr txBox="1">
            <a:spLocks noGrp="1" noChangeArrowheads="1"/>
          </p:cNvSpPr>
          <p:nvPr>
            <p:ph type="body" idx="1"/>
          </p:nvPr>
        </p:nvSpPr>
        <p:spPr>
          <a:xfrm>
            <a:off x="931124" y="4343202"/>
            <a:ext cx="5117991" cy="411519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mtClean="0">
                <a:latin typeface="Times New Roman" pitchFamily="18" charset="0"/>
              </a:rPr>
              <a:t>New batteries should be checked before deployed. Infiltrating under-performing batteries would lower system reliability.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defRPr sz="2900">
                <a:solidFill>
                  <a:schemeClr val="bg1"/>
                </a:solidFill>
                <a:latin typeface="Times New Roman" pitchFamily="18" charset="0"/>
              </a:defRPr>
            </a:lvl1pPr>
            <a:lvl2pPr marL="748545" indent="-287902" eaLnBrk="0" hangingPunct="0">
              <a:defRPr sz="2900">
                <a:solidFill>
                  <a:schemeClr val="bg1"/>
                </a:solidFill>
                <a:latin typeface="Times New Roman" pitchFamily="18" charset="0"/>
              </a:defRPr>
            </a:lvl2pPr>
            <a:lvl3pPr marL="1151609" indent="-230321" eaLnBrk="0" hangingPunct="0">
              <a:defRPr sz="2900">
                <a:solidFill>
                  <a:schemeClr val="bg1"/>
                </a:solidFill>
                <a:latin typeface="Times New Roman" pitchFamily="18" charset="0"/>
              </a:defRPr>
            </a:lvl3pPr>
            <a:lvl4pPr marL="1612252" indent="-230321" eaLnBrk="0" hangingPunct="0">
              <a:defRPr sz="2900">
                <a:solidFill>
                  <a:schemeClr val="bg1"/>
                </a:solidFill>
                <a:latin typeface="Times New Roman" pitchFamily="18" charset="0"/>
              </a:defRPr>
            </a:lvl4pPr>
            <a:lvl5pPr marL="2072896" indent="-230321" eaLnBrk="0" hangingPunct="0">
              <a:defRPr sz="2900">
                <a:solidFill>
                  <a:schemeClr val="bg1"/>
                </a:solidFill>
                <a:latin typeface="Times New Roman" pitchFamily="18" charset="0"/>
              </a:defRPr>
            </a:lvl5pPr>
            <a:lvl6pPr marL="2533539" indent="-230321" eaLnBrk="0" fontAlgn="base" hangingPunct="0">
              <a:spcBef>
                <a:spcPct val="0"/>
              </a:spcBef>
              <a:spcAft>
                <a:spcPct val="0"/>
              </a:spcAft>
              <a:defRPr sz="2900">
                <a:solidFill>
                  <a:schemeClr val="bg1"/>
                </a:solidFill>
                <a:latin typeface="Times New Roman" pitchFamily="18" charset="0"/>
              </a:defRPr>
            </a:lvl6pPr>
            <a:lvl7pPr marL="2994181" indent="-230321" eaLnBrk="0" fontAlgn="base" hangingPunct="0">
              <a:spcBef>
                <a:spcPct val="0"/>
              </a:spcBef>
              <a:spcAft>
                <a:spcPct val="0"/>
              </a:spcAft>
              <a:defRPr sz="2900">
                <a:solidFill>
                  <a:schemeClr val="bg1"/>
                </a:solidFill>
                <a:latin typeface="Times New Roman" pitchFamily="18" charset="0"/>
              </a:defRPr>
            </a:lvl7pPr>
            <a:lvl8pPr marL="3454825" indent="-230321" eaLnBrk="0" fontAlgn="base" hangingPunct="0">
              <a:spcBef>
                <a:spcPct val="0"/>
              </a:spcBef>
              <a:spcAft>
                <a:spcPct val="0"/>
              </a:spcAft>
              <a:defRPr sz="2900">
                <a:solidFill>
                  <a:schemeClr val="bg1"/>
                </a:solidFill>
                <a:latin typeface="Times New Roman" pitchFamily="18" charset="0"/>
              </a:defRPr>
            </a:lvl8pPr>
            <a:lvl9pPr marL="3915469" indent="-230321" eaLnBrk="0" fontAlgn="base" hangingPunct="0">
              <a:spcBef>
                <a:spcPct val="0"/>
              </a:spcBef>
              <a:spcAft>
                <a:spcPct val="0"/>
              </a:spcAft>
              <a:defRPr sz="2900">
                <a:solidFill>
                  <a:schemeClr val="bg1"/>
                </a:solidFill>
                <a:latin typeface="Times New Roman" pitchFamily="18" charset="0"/>
              </a:defRPr>
            </a:lvl9pPr>
          </a:lstStyle>
          <a:p>
            <a:pPr eaLnBrk="1" hangingPunct="1"/>
            <a:fld id="{9283B0D3-A4FA-4FC9-BEDD-899F25CFD15A}" type="slidenum">
              <a:rPr lang="en-US" sz="1200">
                <a:solidFill>
                  <a:prstClr val="white"/>
                </a:solidFill>
              </a:rPr>
              <a:pPr eaLnBrk="1" hangingPunct="1"/>
              <a:t>31</a:t>
            </a:fld>
            <a:endParaRPr lang="en-US" sz="1200">
              <a:solidFill>
                <a:prstClr val="white"/>
              </a:solidFill>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930699" y="4344988"/>
            <a:ext cx="5118841" cy="4113212"/>
          </a:xfrm>
          <a:noFill/>
        </p:spPr>
        <p:txBody>
          <a:bodyPr/>
          <a:lstStyle/>
          <a:p>
            <a:pPr eaLnBrk="1" hangingPunct="1"/>
            <a:endParaRPr lang="de-CH" smtClean="0">
              <a:latin typeface="Times New Roman"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defRPr sz="2900">
                <a:solidFill>
                  <a:schemeClr val="bg1"/>
                </a:solidFill>
                <a:latin typeface="Times New Roman" pitchFamily="18" charset="0"/>
              </a:defRPr>
            </a:lvl1pPr>
            <a:lvl2pPr marL="748587" indent="-287918" eaLnBrk="0" hangingPunct="0">
              <a:defRPr sz="2900">
                <a:solidFill>
                  <a:schemeClr val="bg1"/>
                </a:solidFill>
                <a:latin typeface="Times New Roman" pitchFamily="18" charset="0"/>
              </a:defRPr>
            </a:lvl2pPr>
            <a:lvl3pPr marL="1151672" indent="-230334" eaLnBrk="0" hangingPunct="0">
              <a:defRPr sz="2900">
                <a:solidFill>
                  <a:schemeClr val="bg1"/>
                </a:solidFill>
                <a:latin typeface="Times New Roman" pitchFamily="18" charset="0"/>
              </a:defRPr>
            </a:lvl3pPr>
            <a:lvl4pPr marL="1612341" indent="-230334" eaLnBrk="0" hangingPunct="0">
              <a:defRPr sz="2900">
                <a:solidFill>
                  <a:schemeClr val="bg1"/>
                </a:solidFill>
                <a:latin typeface="Times New Roman" pitchFamily="18" charset="0"/>
              </a:defRPr>
            </a:lvl4pPr>
            <a:lvl5pPr marL="2073010" indent="-230334" eaLnBrk="0" hangingPunct="0">
              <a:defRPr sz="2900">
                <a:solidFill>
                  <a:schemeClr val="bg1"/>
                </a:solidFill>
                <a:latin typeface="Times New Roman" pitchFamily="18" charset="0"/>
              </a:defRPr>
            </a:lvl5pPr>
            <a:lvl6pPr marL="2533678" indent="-230334" eaLnBrk="0" fontAlgn="base" hangingPunct="0">
              <a:spcBef>
                <a:spcPct val="0"/>
              </a:spcBef>
              <a:spcAft>
                <a:spcPct val="0"/>
              </a:spcAft>
              <a:defRPr sz="2900">
                <a:solidFill>
                  <a:schemeClr val="bg1"/>
                </a:solidFill>
                <a:latin typeface="Times New Roman" pitchFamily="18" charset="0"/>
              </a:defRPr>
            </a:lvl6pPr>
            <a:lvl7pPr marL="2994347" indent="-230334" eaLnBrk="0" fontAlgn="base" hangingPunct="0">
              <a:spcBef>
                <a:spcPct val="0"/>
              </a:spcBef>
              <a:spcAft>
                <a:spcPct val="0"/>
              </a:spcAft>
              <a:defRPr sz="2900">
                <a:solidFill>
                  <a:schemeClr val="bg1"/>
                </a:solidFill>
                <a:latin typeface="Times New Roman" pitchFamily="18" charset="0"/>
              </a:defRPr>
            </a:lvl7pPr>
            <a:lvl8pPr marL="3455017" indent="-230334" eaLnBrk="0" fontAlgn="base" hangingPunct="0">
              <a:spcBef>
                <a:spcPct val="0"/>
              </a:spcBef>
              <a:spcAft>
                <a:spcPct val="0"/>
              </a:spcAft>
              <a:defRPr sz="2900">
                <a:solidFill>
                  <a:schemeClr val="bg1"/>
                </a:solidFill>
                <a:latin typeface="Times New Roman" pitchFamily="18" charset="0"/>
              </a:defRPr>
            </a:lvl8pPr>
            <a:lvl9pPr marL="3915686" indent="-230334" eaLnBrk="0" fontAlgn="base" hangingPunct="0">
              <a:spcBef>
                <a:spcPct val="0"/>
              </a:spcBef>
              <a:spcAft>
                <a:spcPct val="0"/>
              </a:spcAft>
              <a:defRPr sz="2900">
                <a:solidFill>
                  <a:schemeClr val="bg1"/>
                </a:solidFill>
                <a:latin typeface="Times New Roman" pitchFamily="18" charset="0"/>
              </a:defRPr>
            </a:lvl9pPr>
          </a:lstStyle>
          <a:p>
            <a:pPr eaLnBrk="1" hangingPunct="1"/>
            <a:fld id="{9283B0D3-A4FA-4FC9-BEDD-899F25CFD15A}" type="slidenum">
              <a:rPr lang="en-US" sz="1200"/>
              <a:pPr eaLnBrk="1" hangingPunct="1"/>
              <a:t>32</a:t>
            </a:fld>
            <a:endParaRPr lang="en-US" sz="120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930699" y="4344988"/>
            <a:ext cx="5118841" cy="4113212"/>
          </a:xfrm>
          <a:noFill/>
        </p:spPr>
        <p:txBody>
          <a:bodyPr/>
          <a:lstStyle/>
          <a:p>
            <a:pPr eaLnBrk="1" hangingPunct="1"/>
            <a:endParaRPr lang="de-CH" smtClean="0">
              <a:latin typeface="Times New Roman"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defRPr sz="2900">
                <a:solidFill>
                  <a:schemeClr val="bg1"/>
                </a:solidFill>
                <a:latin typeface="Times New Roman" pitchFamily="18" charset="0"/>
              </a:defRPr>
            </a:lvl1pPr>
            <a:lvl2pPr marL="748587" indent="-287918" eaLnBrk="0" hangingPunct="0">
              <a:defRPr sz="2900">
                <a:solidFill>
                  <a:schemeClr val="bg1"/>
                </a:solidFill>
                <a:latin typeface="Times New Roman" pitchFamily="18" charset="0"/>
              </a:defRPr>
            </a:lvl2pPr>
            <a:lvl3pPr marL="1151672" indent="-230334" eaLnBrk="0" hangingPunct="0">
              <a:defRPr sz="2900">
                <a:solidFill>
                  <a:schemeClr val="bg1"/>
                </a:solidFill>
                <a:latin typeface="Times New Roman" pitchFamily="18" charset="0"/>
              </a:defRPr>
            </a:lvl3pPr>
            <a:lvl4pPr marL="1612341" indent="-230334" eaLnBrk="0" hangingPunct="0">
              <a:defRPr sz="2900">
                <a:solidFill>
                  <a:schemeClr val="bg1"/>
                </a:solidFill>
                <a:latin typeface="Times New Roman" pitchFamily="18" charset="0"/>
              </a:defRPr>
            </a:lvl4pPr>
            <a:lvl5pPr marL="2073010" indent="-230334" eaLnBrk="0" hangingPunct="0">
              <a:defRPr sz="2900">
                <a:solidFill>
                  <a:schemeClr val="bg1"/>
                </a:solidFill>
                <a:latin typeface="Times New Roman" pitchFamily="18" charset="0"/>
              </a:defRPr>
            </a:lvl5pPr>
            <a:lvl6pPr marL="2533678" indent="-230334" eaLnBrk="0" fontAlgn="base" hangingPunct="0">
              <a:spcBef>
                <a:spcPct val="0"/>
              </a:spcBef>
              <a:spcAft>
                <a:spcPct val="0"/>
              </a:spcAft>
              <a:defRPr sz="2900">
                <a:solidFill>
                  <a:schemeClr val="bg1"/>
                </a:solidFill>
                <a:latin typeface="Times New Roman" pitchFamily="18" charset="0"/>
              </a:defRPr>
            </a:lvl6pPr>
            <a:lvl7pPr marL="2994347" indent="-230334" eaLnBrk="0" fontAlgn="base" hangingPunct="0">
              <a:spcBef>
                <a:spcPct val="0"/>
              </a:spcBef>
              <a:spcAft>
                <a:spcPct val="0"/>
              </a:spcAft>
              <a:defRPr sz="2900">
                <a:solidFill>
                  <a:schemeClr val="bg1"/>
                </a:solidFill>
                <a:latin typeface="Times New Roman" pitchFamily="18" charset="0"/>
              </a:defRPr>
            </a:lvl7pPr>
            <a:lvl8pPr marL="3455017" indent="-230334" eaLnBrk="0" fontAlgn="base" hangingPunct="0">
              <a:spcBef>
                <a:spcPct val="0"/>
              </a:spcBef>
              <a:spcAft>
                <a:spcPct val="0"/>
              </a:spcAft>
              <a:defRPr sz="2900">
                <a:solidFill>
                  <a:schemeClr val="bg1"/>
                </a:solidFill>
                <a:latin typeface="Times New Roman" pitchFamily="18" charset="0"/>
              </a:defRPr>
            </a:lvl8pPr>
            <a:lvl9pPr marL="3915686" indent="-230334" eaLnBrk="0" fontAlgn="base" hangingPunct="0">
              <a:spcBef>
                <a:spcPct val="0"/>
              </a:spcBef>
              <a:spcAft>
                <a:spcPct val="0"/>
              </a:spcAft>
              <a:defRPr sz="2900">
                <a:solidFill>
                  <a:schemeClr val="bg1"/>
                </a:solidFill>
                <a:latin typeface="Times New Roman" pitchFamily="18" charset="0"/>
              </a:defRPr>
            </a:lvl9pPr>
          </a:lstStyle>
          <a:p>
            <a:pPr eaLnBrk="1" hangingPunct="1"/>
            <a:fld id="{9283B0D3-A4FA-4FC9-BEDD-899F25CFD15A}" type="slidenum">
              <a:rPr lang="en-US" sz="1200"/>
              <a:pPr eaLnBrk="1" hangingPunct="1"/>
              <a:t>33</a:t>
            </a:fld>
            <a:endParaRPr lang="en-US" sz="120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930699" y="4344988"/>
            <a:ext cx="5118841" cy="4113212"/>
          </a:xfrm>
          <a:noFill/>
        </p:spPr>
        <p:txBody>
          <a:bodyPr/>
          <a:lstStyle/>
          <a:p>
            <a:pPr eaLnBrk="1" hangingPunct="1"/>
            <a:endParaRPr lang="de-CH" dirty="0" smtClean="0">
              <a:latin typeface="Times New Roman"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defRPr sz="2900">
                <a:solidFill>
                  <a:schemeClr val="bg1"/>
                </a:solidFill>
                <a:latin typeface="Times New Roman" pitchFamily="18" charset="0"/>
              </a:defRPr>
            </a:lvl1pPr>
            <a:lvl2pPr marL="748587" indent="-287918" eaLnBrk="0" hangingPunct="0">
              <a:defRPr sz="2900">
                <a:solidFill>
                  <a:schemeClr val="bg1"/>
                </a:solidFill>
                <a:latin typeface="Times New Roman" pitchFamily="18" charset="0"/>
              </a:defRPr>
            </a:lvl2pPr>
            <a:lvl3pPr marL="1151672" indent="-230334" eaLnBrk="0" hangingPunct="0">
              <a:defRPr sz="2900">
                <a:solidFill>
                  <a:schemeClr val="bg1"/>
                </a:solidFill>
                <a:latin typeface="Times New Roman" pitchFamily="18" charset="0"/>
              </a:defRPr>
            </a:lvl3pPr>
            <a:lvl4pPr marL="1612341" indent="-230334" eaLnBrk="0" hangingPunct="0">
              <a:defRPr sz="2900">
                <a:solidFill>
                  <a:schemeClr val="bg1"/>
                </a:solidFill>
                <a:latin typeface="Times New Roman" pitchFamily="18" charset="0"/>
              </a:defRPr>
            </a:lvl4pPr>
            <a:lvl5pPr marL="2073010" indent="-230334" eaLnBrk="0" hangingPunct="0">
              <a:defRPr sz="2900">
                <a:solidFill>
                  <a:schemeClr val="bg1"/>
                </a:solidFill>
                <a:latin typeface="Times New Roman" pitchFamily="18" charset="0"/>
              </a:defRPr>
            </a:lvl5pPr>
            <a:lvl6pPr marL="2533678" indent="-230334" eaLnBrk="0" fontAlgn="base" hangingPunct="0">
              <a:spcBef>
                <a:spcPct val="0"/>
              </a:spcBef>
              <a:spcAft>
                <a:spcPct val="0"/>
              </a:spcAft>
              <a:defRPr sz="2900">
                <a:solidFill>
                  <a:schemeClr val="bg1"/>
                </a:solidFill>
                <a:latin typeface="Times New Roman" pitchFamily="18" charset="0"/>
              </a:defRPr>
            </a:lvl6pPr>
            <a:lvl7pPr marL="2994347" indent="-230334" eaLnBrk="0" fontAlgn="base" hangingPunct="0">
              <a:spcBef>
                <a:spcPct val="0"/>
              </a:spcBef>
              <a:spcAft>
                <a:spcPct val="0"/>
              </a:spcAft>
              <a:defRPr sz="2900">
                <a:solidFill>
                  <a:schemeClr val="bg1"/>
                </a:solidFill>
                <a:latin typeface="Times New Roman" pitchFamily="18" charset="0"/>
              </a:defRPr>
            </a:lvl7pPr>
            <a:lvl8pPr marL="3455017" indent="-230334" eaLnBrk="0" fontAlgn="base" hangingPunct="0">
              <a:spcBef>
                <a:spcPct val="0"/>
              </a:spcBef>
              <a:spcAft>
                <a:spcPct val="0"/>
              </a:spcAft>
              <a:defRPr sz="2900">
                <a:solidFill>
                  <a:schemeClr val="bg1"/>
                </a:solidFill>
                <a:latin typeface="Times New Roman" pitchFamily="18" charset="0"/>
              </a:defRPr>
            </a:lvl8pPr>
            <a:lvl9pPr marL="3915686" indent="-230334" eaLnBrk="0" fontAlgn="base" hangingPunct="0">
              <a:spcBef>
                <a:spcPct val="0"/>
              </a:spcBef>
              <a:spcAft>
                <a:spcPct val="0"/>
              </a:spcAft>
              <a:defRPr sz="2900">
                <a:solidFill>
                  <a:schemeClr val="bg1"/>
                </a:solidFill>
                <a:latin typeface="Times New Roman" pitchFamily="18" charset="0"/>
              </a:defRPr>
            </a:lvl9pPr>
          </a:lstStyle>
          <a:p>
            <a:pPr eaLnBrk="1" hangingPunct="1"/>
            <a:fld id="{9283B0D3-A4FA-4FC9-BEDD-899F25CFD15A}" type="slidenum">
              <a:rPr lang="en-US" sz="1200"/>
              <a:pPr eaLnBrk="1" hangingPunct="1"/>
              <a:t>34</a:t>
            </a:fld>
            <a:endParaRPr lang="en-US" sz="120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930699" y="4344988"/>
            <a:ext cx="5118841" cy="4113212"/>
          </a:xfrm>
          <a:noFill/>
        </p:spPr>
        <p:txBody>
          <a:bodyPr/>
          <a:lstStyle/>
          <a:p>
            <a:pPr eaLnBrk="1" hangingPunct="1"/>
            <a:endParaRPr lang="de-CH" smtClean="0">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defRPr sz="2900">
                <a:solidFill>
                  <a:schemeClr val="bg1"/>
                </a:solidFill>
                <a:latin typeface="Times New Roman" pitchFamily="18" charset="0"/>
              </a:defRPr>
            </a:lvl1pPr>
            <a:lvl2pPr marL="748587" indent="-287918" eaLnBrk="0" hangingPunct="0">
              <a:defRPr sz="2900">
                <a:solidFill>
                  <a:schemeClr val="bg1"/>
                </a:solidFill>
                <a:latin typeface="Times New Roman" pitchFamily="18" charset="0"/>
              </a:defRPr>
            </a:lvl2pPr>
            <a:lvl3pPr marL="1151672" indent="-230334" eaLnBrk="0" hangingPunct="0">
              <a:defRPr sz="2900">
                <a:solidFill>
                  <a:schemeClr val="bg1"/>
                </a:solidFill>
                <a:latin typeface="Times New Roman" pitchFamily="18" charset="0"/>
              </a:defRPr>
            </a:lvl3pPr>
            <a:lvl4pPr marL="1612341" indent="-230334" eaLnBrk="0" hangingPunct="0">
              <a:defRPr sz="2900">
                <a:solidFill>
                  <a:schemeClr val="bg1"/>
                </a:solidFill>
                <a:latin typeface="Times New Roman" pitchFamily="18" charset="0"/>
              </a:defRPr>
            </a:lvl4pPr>
            <a:lvl5pPr marL="2073010" indent="-230334" eaLnBrk="0" hangingPunct="0">
              <a:defRPr sz="2900">
                <a:solidFill>
                  <a:schemeClr val="bg1"/>
                </a:solidFill>
                <a:latin typeface="Times New Roman" pitchFamily="18" charset="0"/>
              </a:defRPr>
            </a:lvl5pPr>
            <a:lvl6pPr marL="2533678" indent="-230334" eaLnBrk="0" fontAlgn="base" hangingPunct="0">
              <a:spcBef>
                <a:spcPct val="0"/>
              </a:spcBef>
              <a:spcAft>
                <a:spcPct val="0"/>
              </a:spcAft>
              <a:defRPr sz="2900">
                <a:solidFill>
                  <a:schemeClr val="bg1"/>
                </a:solidFill>
                <a:latin typeface="Times New Roman" pitchFamily="18" charset="0"/>
              </a:defRPr>
            </a:lvl6pPr>
            <a:lvl7pPr marL="2994347" indent="-230334" eaLnBrk="0" fontAlgn="base" hangingPunct="0">
              <a:spcBef>
                <a:spcPct val="0"/>
              </a:spcBef>
              <a:spcAft>
                <a:spcPct val="0"/>
              </a:spcAft>
              <a:defRPr sz="2900">
                <a:solidFill>
                  <a:schemeClr val="bg1"/>
                </a:solidFill>
                <a:latin typeface="Times New Roman" pitchFamily="18" charset="0"/>
              </a:defRPr>
            </a:lvl7pPr>
            <a:lvl8pPr marL="3455017" indent="-230334" eaLnBrk="0" fontAlgn="base" hangingPunct="0">
              <a:spcBef>
                <a:spcPct val="0"/>
              </a:spcBef>
              <a:spcAft>
                <a:spcPct val="0"/>
              </a:spcAft>
              <a:defRPr sz="2900">
                <a:solidFill>
                  <a:schemeClr val="bg1"/>
                </a:solidFill>
                <a:latin typeface="Times New Roman" pitchFamily="18" charset="0"/>
              </a:defRPr>
            </a:lvl8pPr>
            <a:lvl9pPr marL="3915686" indent="-230334" eaLnBrk="0" fontAlgn="base" hangingPunct="0">
              <a:spcBef>
                <a:spcPct val="0"/>
              </a:spcBef>
              <a:spcAft>
                <a:spcPct val="0"/>
              </a:spcAft>
              <a:defRPr sz="2900">
                <a:solidFill>
                  <a:schemeClr val="bg1"/>
                </a:solidFill>
                <a:latin typeface="Times New Roman" pitchFamily="18" charset="0"/>
              </a:defRPr>
            </a:lvl9pPr>
          </a:lstStyle>
          <a:p>
            <a:pPr eaLnBrk="1" hangingPunct="1"/>
            <a:fld id="{9283B0D3-A4FA-4FC9-BEDD-899F25CFD15A}" type="slidenum">
              <a:rPr lang="en-US" sz="1200"/>
              <a:pPr eaLnBrk="1" hangingPunct="1"/>
              <a:t>35</a:t>
            </a:fld>
            <a:endParaRPr lang="en-US" sz="120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930699" y="4344988"/>
            <a:ext cx="5118841" cy="4113212"/>
          </a:xfrm>
          <a:noFill/>
        </p:spPr>
        <p:txBody>
          <a:bodyPr/>
          <a:lstStyle/>
          <a:p>
            <a:pPr eaLnBrk="1" hangingPunct="1"/>
            <a:endParaRPr lang="de-CH" smtClean="0">
              <a:latin typeface="Times New Roman"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defRPr sz="2900">
                <a:solidFill>
                  <a:schemeClr val="bg1"/>
                </a:solidFill>
                <a:latin typeface="Times New Roman" pitchFamily="18" charset="0"/>
              </a:defRPr>
            </a:lvl1pPr>
            <a:lvl2pPr marL="748587" indent="-287918" eaLnBrk="0" hangingPunct="0">
              <a:defRPr sz="2900">
                <a:solidFill>
                  <a:schemeClr val="bg1"/>
                </a:solidFill>
                <a:latin typeface="Times New Roman" pitchFamily="18" charset="0"/>
              </a:defRPr>
            </a:lvl2pPr>
            <a:lvl3pPr marL="1151672" indent="-230334" eaLnBrk="0" hangingPunct="0">
              <a:defRPr sz="2900">
                <a:solidFill>
                  <a:schemeClr val="bg1"/>
                </a:solidFill>
                <a:latin typeface="Times New Roman" pitchFamily="18" charset="0"/>
              </a:defRPr>
            </a:lvl3pPr>
            <a:lvl4pPr marL="1612341" indent="-230334" eaLnBrk="0" hangingPunct="0">
              <a:defRPr sz="2900">
                <a:solidFill>
                  <a:schemeClr val="bg1"/>
                </a:solidFill>
                <a:latin typeface="Times New Roman" pitchFamily="18" charset="0"/>
              </a:defRPr>
            </a:lvl4pPr>
            <a:lvl5pPr marL="2073010" indent="-230334" eaLnBrk="0" hangingPunct="0">
              <a:defRPr sz="2900">
                <a:solidFill>
                  <a:schemeClr val="bg1"/>
                </a:solidFill>
                <a:latin typeface="Times New Roman" pitchFamily="18" charset="0"/>
              </a:defRPr>
            </a:lvl5pPr>
            <a:lvl6pPr marL="2533678" indent="-230334" eaLnBrk="0" fontAlgn="base" hangingPunct="0">
              <a:spcBef>
                <a:spcPct val="0"/>
              </a:spcBef>
              <a:spcAft>
                <a:spcPct val="0"/>
              </a:spcAft>
              <a:defRPr sz="2900">
                <a:solidFill>
                  <a:schemeClr val="bg1"/>
                </a:solidFill>
                <a:latin typeface="Times New Roman" pitchFamily="18" charset="0"/>
              </a:defRPr>
            </a:lvl6pPr>
            <a:lvl7pPr marL="2994347" indent="-230334" eaLnBrk="0" fontAlgn="base" hangingPunct="0">
              <a:spcBef>
                <a:spcPct val="0"/>
              </a:spcBef>
              <a:spcAft>
                <a:spcPct val="0"/>
              </a:spcAft>
              <a:defRPr sz="2900">
                <a:solidFill>
                  <a:schemeClr val="bg1"/>
                </a:solidFill>
                <a:latin typeface="Times New Roman" pitchFamily="18" charset="0"/>
              </a:defRPr>
            </a:lvl7pPr>
            <a:lvl8pPr marL="3455017" indent="-230334" eaLnBrk="0" fontAlgn="base" hangingPunct="0">
              <a:spcBef>
                <a:spcPct val="0"/>
              </a:spcBef>
              <a:spcAft>
                <a:spcPct val="0"/>
              </a:spcAft>
              <a:defRPr sz="2900">
                <a:solidFill>
                  <a:schemeClr val="bg1"/>
                </a:solidFill>
                <a:latin typeface="Times New Roman" pitchFamily="18" charset="0"/>
              </a:defRPr>
            </a:lvl8pPr>
            <a:lvl9pPr marL="3915686" indent="-230334" eaLnBrk="0" fontAlgn="base" hangingPunct="0">
              <a:spcBef>
                <a:spcPct val="0"/>
              </a:spcBef>
              <a:spcAft>
                <a:spcPct val="0"/>
              </a:spcAft>
              <a:defRPr sz="2900">
                <a:solidFill>
                  <a:schemeClr val="bg1"/>
                </a:solidFill>
                <a:latin typeface="Times New Roman" pitchFamily="18" charset="0"/>
              </a:defRPr>
            </a:lvl9pPr>
          </a:lstStyle>
          <a:p>
            <a:pPr eaLnBrk="1" hangingPunct="1"/>
            <a:fld id="{9283B0D3-A4FA-4FC9-BEDD-899F25CFD15A}" type="slidenum">
              <a:rPr lang="en-US" sz="1200">
                <a:solidFill>
                  <a:prstClr val="white"/>
                </a:solidFill>
              </a:rPr>
              <a:pPr eaLnBrk="1" hangingPunct="1"/>
              <a:t>36</a:t>
            </a:fld>
            <a:endParaRPr lang="en-US" sz="1200">
              <a:solidFill>
                <a:prstClr val="white"/>
              </a:solidFill>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930699" y="4344988"/>
            <a:ext cx="5118841" cy="4113212"/>
          </a:xfrm>
          <a:noFill/>
        </p:spPr>
        <p:txBody>
          <a:bodyPr/>
          <a:lstStyle/>
          <a:p>
            <a:pPr eaLnBrk="1" hangingPunct="1"/>
            <a:endParaRPr lang="de-CH" smtClean="0">
              <a:latin typeface="Times New Roman"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defRPr sz="2900">
                <a:solidFill>
                  <a:schemeClr val="bg1"/>
                </a:solidFill>
                <a:latin typeface="Times New Roman" pitchFamily="18" charset="0"/>
              </a:defRPr>
            </a:lvl1pPr>
            <a:lvl2pPr marL="748526" indent="-287894" eaLnBrk="0" hangingPunct="0">
              <a:defRPr sz="2900">
                <a:solidFill>
                  <a:schemeClr val="bg1"/>
                </a:solidFill>
                <a:latin typeface="Times New Roman" pitchFamily="18" charset="0"/>
              </a:defRPr>
            </a:lvl2pPr>
            <a:lvl3pPr marL="1151578" indent="-230315" eaLnBrk="0" hangingPunct="0">
              <a:defRPr sz="2900">
                <a:solidFill>
                  <a:schemeClr val="bg1"/>
                </a:solidFill>
                <a:latin typeface="Times New Roman" pitchFamily="18" charset="0"/>
              </a:defRPr>
            </a:lvl3pPr>
            <a:lvl4pPr marL="1612209" indent="-230315" eaLnBrk="0" hangingPunct="0">
              <a:defRPr sz="2900">
                <a:solidFill>
                  <a:schemeClr val="bg1"/>
                </a:solidFill>
                <a:latin typeface="Times New Roman" pitchFamily="18" charset="0"/>
              </a:defRPr>
            </a:lvl4pPr>
            <a:lvl5pPr marL="2072841" indent="-230315" eaLnBrk="0" hangingPunct="0">
              <a:defRPr sz="2900">
                <a:solidFill>
                  <a:schemeClr val="bg1"/>
                </a:solidFill>
                <a:latin typeface="Times New Roman" pitchFamily="18" charset="0"/>
              </a:defRPr>
            </a:lvl5pPr>
            <a:lvl6pPr marL="2533472" indent="-230315" eaLnBrk="0" fontAlgn="base" hangingPunct="0">
              <a:spcBef>
                <a:spcPct val="0"/>
              </a:spcBef>
              <a:spcAft>
                <a:spcPct val="0"/>
              </a:spcAft>
              <a:defRPr sz="2900">
                <a:solidFill>
                  <a:schemeClr val="bg1"/>
                </a:solidFill>
                <a:latin typeface="Times New Roman" pitchFamily="18" charset="0"/>
              </a:defRPr>
            </a:lvl6pPr>
            <a:lvl7pPr marL="2994101" indent="-230315" eaLnBrk="0" fontAlgn="base" hangingPunct="0">
              <a:spcBef>
                <a:spcPct val="0"/>
              </a:spcBef>
              <a:spcAft>
                <a:spcPct val="0"/>
              </a:spcAft>
              <a:defRPr sz="2900">
                <a:solidFill>
                  <a:schemeClr val="bg1"/>
                </a:solidFill>
                <a:latin typeface="Times New Roman" pitchFamily="18" charset="0"/>
              </a:defRPr>
            </a:lvl7pPr>
            <a:lvl8pPr marL="3454734" indent="-230315" eaLnBrk="0" fontAlgn="base" hangingPunct="0">
              <a:spcBef>
                <a:spcPct val="0"/>
              </a:spcBef>
              <a:spcAft>
                <a:spcPct val="0"/>
              </a:spcAft>
              <a:defRPr sz="2900">
                <a:solidFill>
                  <a:schemeClr val="bg1"/>
                </a:solidFill>
                <a:latin typeface="Times New Roman" pitchFamily="18" charset="0"/>
              </a:defRPr>
            </a:lvl8pPr>
            <a:lvl9pPr marL="3915365" indent="-230315" eaLnBrk="0" fontAlgn="base" hangingPunct="0">
              <a:spcBef>
                <a:spcPct val="0"/>
              </a:spcBef>
              <a:spcAft>
                <a:spcPct val="0"/>
              </a:spcAft>
              <a:defRPr sz="2900">
                <a:solidFill>
                  <a:schemeClr val="bg1"/>
                </a:solidFill>
                <a:latin typeface="Times New Roman" pitchFamily="18" charset="0"/>
              </a:defRPr>
            </a:lvl9pPr>
          </a:lstStyle>
          <a:p>
            <a:pPr eaLnBrk="1" hangingPunct="1"/>
            <a:fld id="{9283B0D3-A4FA-4FC9-BEDD-899F25CFD15A}" type="slidenum">
              <a:rPr lang="en-US" sz="1200">
                <a:solidFill>
                  <a:prstClr val="white"/>
                </a:solidFill>
              </a:rPr>
              <a:pPr eaLnBrk="1" hangingPunct="1"/>
              <a:t>37</a:t>
            </a:fld>
            <a:endParaRPr lang="en-US" sz="1200">
              <a:solidFill>
                <a:prstClr val="white"/>
              </a:solidFill>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930699" y="4344988"/>
            <a:ext cx="5118841" cy="4113212"/>
          </a:xfrm>
          <a:noFill/>
        </p:spPr>
        <p:txBody>
          <a:bodyPr/>
          <a:lstStyle/>
          <a:p>
            <a:pPr eaLnBrk="1" hangingPunct="1"/>
            <a:endParaRPr lang="de-CH" smtClean="0">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defRPr sz="2900">
                <a:solidFill>
                  <a:schemeClr val="bg1"/>
                </a:solidFill>
                <a:latin typeface="Times New Roman" pitchFamily="18" charset="0"/>
              </a:defRPr>
            </a:lvl1pPr>
            <a:lvl2pPr marL="748587" indent="-287918" eaLnBrk="0" hangingPunct="0">
              <a:defRPr sz="2900">
                <a:solidFill>
                  <a:schemeClr val="bg1"/>
                </a:solidFill>
                <a:latin typeface="Times New Roman" pitchFamily="18" charset="0"/>
              </a:defRPr>
            </a:lvl2pPr>
            <a:lvl3pPr marL="1151672" indent="-230334" eaLnBrk="0" hangingPunct="0">
              <a:defRPr sz="2900">
                <a:solidFill>
                  <a:schemeClr val="bg1"/>
                </a:solidFill>
                <a:latin typeface="Times New Roman" pitchFamily="18" charset="0"/>
              </a:defRPr>
            </a:lvl3pPr>
            <a:lvl4pPr marL="1612341" indent="-230334" eaLnBrk="0" hangingPunct="0">
              <a:defRPr sz="2900">
                <a:solidFill>
                  <a:schemeClr val="bg1"/>
                </a:solidFill>
                <a:latin typeface="Times New Roman" pitchFamily="18" charset="0"/>
              </a:defRPr>
            </a:lvl4pPr>
            <a:lvl5pPr marL="2073010" indent="-230334" eaLnBrk="0" hangingPunct="0">
              <a:defRPr sz="2900">
                <a:solidFill>
                  <a:schemeClr val="bg1"/>
                </a:solidFill>
                <a:latin typeface="Times New Roman" pitchFamily="18" charset="0"/>
              </a:defRPr>
            </a:lvl5pPr>
            <a:lvl6pPr marL="2533678" indent="-230334" eaLnBrk="0" fontAlgn="base" hangingPunct="0">
              <a:spcBef>
                <a:spcPct val="0"/>
              </a:spcBef>
              <a:spcAft>
                <a:spcPct val="0"/>
              </a:spcAft>
              <a:defRPr sz="2900">
                <a:solidFill>
                  <a:schemeClr val="bg1"/>
                </a:solidFill>
                <a:latin typeface="Times New Roman" pitchFamily="18" charset="0"/>
              </a:defRPr>
            </a:lvl6pPr>
            <a:lvl7pPr marL="2994347" indent="-230334" eaLnBrk="0" fontAlgn="base" hangingPunct="0">
              <a:spcBef>
                <a:spcPct val="0"/>
              </a:spcBef>
              <a:spcAft>
                <a:spcPct val="0"/>
              </a:spcAft>
              <a:defRPr sz="2900">
                <a:solidFill>
                  <a:schemeClr val="bg1"/>
                </a:solidFill>
                <a:latin typeface="Times New Roman" pitchFamily="18" charset="0"/>
              </a:defRPr>
            </a:lvl7pPr>
            <a:lvl8pPr marL="3455017" indent="-230334" eaLnBrk="0" fontAlgn="base" hangingPunct="0">
              <a:spcBef>
                <a:spcPct val="0"/>
              </a:spcBef>
              <a:spcAft>
                <a:spcPct val="0"/>
              </a:spcAft>
              <a:defRPr sz="2900">
                <a:solidFill>
                  <a:schemeClr val="bg1"/>
                </a:solidFill>
                <a:latin typeface="Times New Roman" pitchFamily="18" charset="0"/>
              </a:defRPr>
            </a:lvl8pPr>
            <a:lvl9pPr marL="3915686" indent="-230334" eaLnBrk="0" fontAlgn="base" hangingPunct="0">
              <a:spcBef>
                <a:spcPct val="0"/>
              </a:spcBef>
              <a:spcAft>
                <a:spcPct val="0"/>
              </a:spcAft>
              <a:defRPr sz="2900">
                <a:solidFill>
                  <a:schemeClr val="bg1"/>
                </a:solidFill>
                <a:latin typeface="Times New Roman" pitchFamily="18" charset="0"/>
              </a:defRPr>
            </a:lvl9pPr>
          </a:lstStyle>
          <a:p>
            <a:pPr eaLnBrk="1" hangingPunct="1"/>
            <a:fld id="{9283B0D3-A4FA-4FC9-BEDD-899F25CFD15A}" type="slidenum">
              <a:rPr lang="en-US" sz="1200"/>
              <a:pPr eaLnBrk="1" hangingPunct="1"/>
              <a:t>38</a:t>
            </a:fld>
            <a:endParaRPr lang="en-US" sz="1200" dirty="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930699" y="4344988"/>
            <a:ext cx="5118841" cy="4113212"/>
          </a:xfrm>
          <a:noFill/>
        </p:spPr>
        <p:txBody>
          <a:bodyPr/>
          <a:lstStyle/>
          <a:p>
            <a:pPr eaLnBrk="1" hangingPunct="1"/>
            <a:endParaRPr lang="de-CH" smtClean="0">
              <a:latin typeface="Times New Roman"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defRPr sz="2900">
                <a:solidFill>
                  <a:schemeClr val="bg1"/>
                </a:solidFill>
                <a:latin typeface="Times New Roman" pitchFamily="18" charset="0"/>
              </a:defRPr>
            </a:lvl1pPr>
            <a:lvl2pPr marL="748587" indent="-287918" eaLnBrk="0" hangingPunct="0">
              <a:defRPr sz="2900">
                <a:solidFill>
                  <a:schemeClr val="bg1"/>
                </a:solidFill>
                <a:latin typeface="Times New Roman" pitchFamily="18" charset="0"/>
              </a:defRPr>
            </a:lvl2pPr>
            <a:lvl3pPr marL="1151672" indent="-230334" eaLnBrk="0" hangingPunct="0">
              <a:defRPr sz="2900">
                <a:solidFill>
                  <a:schemeClr val="bg1"/>
                </a:solidFill>
                <a:latin typeface="Times New Roman" pitchFamily="18" charset="0"/>
              </a:defRPr>
            </a:lvl3pPr>
            <a:lvl4pPr marL="1612341" indent="-230334" eaLnBrk="0" hangingPunct="0">
              <a:defRPr sz="2900">
                <a:solidFill>
                  <a:schemeClr val="bg1"/>
                </a:solidFill>
                <a:latin typeface="Times New Roman" pitchFamily="18" charset="0"/>
              </a:defRPr>
            </a:lvl4pPr>
            <a:lvl5pPr marL="2073010" indent="-230334" eaLnBrk="0" hangingPunct="0">
              <a:defRPr sz="2900">
                <a:solidFill>
                  <a:schemeClr val="bg1"/>
                </a:solidFill>
                <a:latin typeface="Times New Roman" pitchFamily="18" charset="0"/>
              </a:defRPr>
            </a:lvl5pPr>
            <a:lvl6pPr marL="2533678" indent="-230334" eaLnBrk="0" fontAlgn="base" hangingPunct="0">
              <a:spcBef>
                <a:spcPct val="0"/>
              </a:spcBef>
              <a:spcAft>
                <a:spcPct val="0"/>
              </a:spcAft>
              <a:defRPr sz="2900">
                <a:solidFill>
                  <a:schemeClr val="bg1"/>
                </a:solidFill>
                <a:latin typeface="Times New Roman" pitchFamily="18" charset="0"/>
              </a:defRPr>
            </a:lvl6pPr>
            <a:lvl7pPr marL="2994347" indent="-230334" eaLnBrk="0" fontAlgn="base" hangingPunct="0">
              <a:spcBef>
                <a:spcPct val="0"/>
              </a:spcBef>
              <a:spcAft>
                <a:spcPct val="0"/>
              </a:spcAft>
              <a:defRPr sz="2900">
                <a:solidFill>
                  <a:schemeClr val="bg1"/>
                </a:solidFill>
                <a:latin typeface="Times New Roman" pitchFamily="18" charset="0"/>
              </a:defRPr>
            </a:lvl7pPr>
            <a:lvl8pPr marL="3455017" indent="-230334" eaLnBrk="0" fontAlgn="base" hangingPunct="0">
              <a:spcBef>
                <a:spcPct val="0"/>
              </a:spcBef>
              <a:spcAft>
                <a:spcPct val="0"/>
              </a:spcAft>
              <a:defRPr sz="2900">
                <a:solidFill>
                  <a:schemeClr val="bg1"/>
                </a:solidFill>
                <a:latin typeface="Times New Roman" pitchFamily="18" charset="0"/>
              </a:defRPr>
            </a:lvl8pPr>
            <a:lvl9pPr marL="3915686" indent="-230334" eaLnBrk="0" fontAlgn="base" hangingPunct="0">
              <a:spcBef>
                <a:spcPct val="0"/>
              </a:spcBef>
              <a:spcAft>
                <a:spcPct val="0"/>
              </a:spcAft>
              <a:defRPr sz="2900">
                <a:solidFill>
                  <a:schemeClr val="bg1"/>
                </a:solidFill>
                <a:latin typeface="Times New Roman" pitchFamily="18" charset="0"/>
              </a:defRPr>
            </a:lvl9pPr>
          </a:lstStyle>
          <a:p>
            <a:pPr eaLnBrk="1" hangingPunct="1"/>
            <a:fld id="{9283B0D3-A4FA-4FC9-BEDD-899F25CFD15A}" type="slidenum">
              <a:rPr lang="en-US" sz="1200"/>
              <a:pPr eaLnBrk="1" hangingPunct="1"/>
              <a:t>39</a:t>
            </a:fld>
            <a:endParaRPr lang="en-US" sz="1200" dirty="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930699" y="4344988"/>
            <a:ext cx="5118841" cy="4113212"/>
          </a:xfrm>
          <a:noFill/>
        </p:spPr>
        <p:txBody>
          <a:bodyPr/>
          <a:lstStyle/>
          <a:p>
            <a:pPr eaLnBrk="1" hangingPunct="1"/>
            <a:endParaRPr lang="de-CH" smtClean="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eaLnBrk="0" hangingPunct="0">
              <a:defRPr sz="2900">
                <a:solidFill>
                  <a:schemeClr val="bg1"/>
                </a:solidFill>
                <a:latin typeface="Times New Roman" pitchFamily="18" charset="0"/>
              </a:defRPr>
            </a:lvl1pPr>
            <a:lvl2pPr marL="748587" indent="-287918" eaLnBrk="0" hangingPunct="0">
              <a:defRPr sz="2900">
                <a:solidFill>
                  <a:schemeClr val="bg1"/>
                </a:solidFill>
                <a:latin typeface="Times New Roman" pitchFamily="18" charset="0"/>
              </a:defRPr>
            </a:lvl2pPr>
            <a:lvl3pPr marL="1151672" indent="-230334" eaLnBrk="0" hangingPunct="0">
              <a:defRPr sz="2900">
                <a:solidFill>
                  <a:schemeClr val="bg1"/>
                </a:solidFill>
                <a:latin typeface="Times New Roman" pitchFamily="18" charset="0"/>
              </a:defRPr>
            </a:lvl3pPr>
            <a:lvl4pPr marL="1612341" indent="-230334" eaLnBrk="0" hangingPunct="0">
              <a:defRPr sz="2900">
                <a:solidFill>
                  <a:schemeClr val="bg1"/>
                </a:solidFill>
                <a:latin typeface="Times New Roman" pitchFamily="18" charset="0"/>
              </a:defRPr>
            </a:lvl4pPr>
            <a:lvl5pPr marL="2073010" indent="-230334" eaLnBrk="0" hangingPunct="0">
              <a:defRPr sz="2900">
                <a:solidFill>
                  <a:schemeClr val="bg1"/>
                </a:solidFill>
                <a:latin typeface="Times New Roman" pitchFamily="18" charset="0"/>
              </a:defRPr>
            </a:lvl5pPr>
            <a:lvl6pPr marL="2533678" indent="-230334" eaLnBrk="0" fontAlgn="base" hangingPunct="0">
              <a:spcBef>
                <a:spcPct val="0"/>
              </a:spcBef>
              <a:spcAft>
                <a:spcPct val="0"/>
              </a:spcAft>
              <a:defRPr sz="2900">
                <a:solidFill>
                  <a:schemeClr val="bg1"/>
                </a:solidFill>
                <a:latin typeface="Times New Roman" pitchFamily="18" charset="0"/>
              </a:defRPr>
            </a:lvl6pPr>
            <a:lvl7pPr marL="2994347" indent="-230334" eaLnBrk="0" fontAlgn="base" hangingPunct="0">
              <a:spcBef>
                <a:spcPct val="0"/>
              </a:spcBef>
              <a:spcAft>
                <a:spcPct val="0"/>
              </a:spcAft>
              <a:defRPr sz="2900">
                <a:solidFill>
                  <a:schemeClr val="bg1"/>
                </a:solidFill>
                <a:latin typeface="Times New Roman" pitchFamily="18" charset="0"/>
              </a:defRPr>
            </a:lvl7pPr>
            <a:lvl8pPr marL="3455017" indent="-230334" eaLnBrk="0" fontAlgn="base" hangingPunct="0">
              <a:spcBef>
                <a:spcPct val="0"/>
              </a:spcBef>
              <a:spcAft>
                <a:spcPct val="0"/>
              </a:spcAft>
              <a:defRPr sz="2900">
                <a:solidFill>
                  <a:schemeClr val="bg1"/>
                </a:solidFill>
                <a:latin typeface="Times New Roman" pitchFamily="18" charset="0"/>
              </a:defRPr>
            </a:lvl8pPr>
            <a:lvl9pPr marL="3915686" indent="-230334" eaLnBrk="0" fontAlgn="base" hangingPunct="0">
              <a:spcBef>
                <a:spcPct val="0"/>
              </a:spcBef>
              <a:spcAft>
                <a:spcPct val="0"/>
              </a:spcAft>
              <a:defRPr sz="2900">
                <a:solidFill>
                  <a:schemeClr val="bg1"/>
                </a:solidFill>
                <a:latin typeface="Times New Roman" pitchFamily="18" charset="0"/>
              </a:defRPr>
            </a:lvl9pPr>
          </a:lstStyle>
          <a:p>
            <a:pPr eaLnBrk="1" hangingPunct="1"/>
            <a:fld id="{80D94315-279D-41E6-993E-1D94C72E5E79}" type="slidenum">
              <a:rPr lang="en-US" sz="1200"/>
              <a:pPr eaLnBrk="1" hangingPunct="1"/>
              <a:t>4</a:t>
            </a:fld>
            <a:endParaRPr lang="en-US" sz="120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930699" y="4344988"/>
            <a:ext cx="5118841" cy="4113212"/>
          </a:xfrm>
          <a:noFill/>
        </p:spPr>
        <p:txBody>
          <a:bodyPr/>
          <a:lstStyle/>
          <a:p>
            <a:pPr eaLnBrk="1" hangingPunct="1"/>
            <a:endParaRPr lang="de-CH" dirty="0" smtClean="0">
              <a:latin typeface="Times New Roman"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defRPr sz="2900">
                <a:solidFill>
                  <a:schemeClr val="bg1"/>
                </a:solidFill>
                <a:latin typeface="Times New Roman" pitchFamily="18" charset="0"/>
              </a:defRPr>
            </a:lvl1pPr>
            <a:lvl2pPr marL="748587" indent="-287918" eaLnBrk="0" hangingPunct="0">
              <a:defRPr sz="2900">
                <a:solidFill>
                  <a:schemeClr val="bg1"/>
                </a:solidFill>
                <a:latin typeface="Times New Roman" pitchFamily="18" charset="0"/>
              </a:defRPr>
            </a:lvl2pPr>
            <a:lvl3pPr marL="1151672" indent="-230334" eaLnBrk="0" hangingPunct="0">
              <a:defRPr sz="2900">
                <a:solidFill>
                  <a:schemeClr val="bg1"/>
                </a:solidFill>
                <a:latin typeface="Times New Roman" pitchFamily="18" charset="0"/>
              </a:defRPr>
            </a:lvl3pPr>
            <a:lvl4pPr marL="1612341" indent="-230334" eaLnBrk="0" hangingPunct="0">
              <a:defRPr sz="2900">
                <a:solidFill>
                  <a:schemeClr val="bg1"/>
                </a:solidFill>
                <a:latin typeface="Times New Roman" pitchFamily="18" charset="0"/>
              </a:defRPr>
            </a:lvl4pPr>
            <a:lvl5pPr marL="2073010" indent="-230334" eaLnBrk="0" hangingPunct="0">
              <a:defRPr sz="2900">
                <a:solidFill>
                  <a:schemeClr val="bg1"/>
                </a:solidFill>
                <a:latin typeface="Times New Roman" pitchFamily="18" charset="0"/>
              </a:defRPr>
            </a:lvl5pPr>
            <a:lvl6pPr marL="2533678" indent="-230334" eaLnBrk="0" fontAlgn="base" hangingPunct="0">
              <a:spcBef>
                <a:spcPct val="0"/>
              </a:spcBef>
              <a:spcAft>
                <a:spcPct val="0"/>
              </a:spcAft>
              <a:defRPr sz="2900">
                <a:solidFill>
                  <a:schemeClr val="bg1"/>
                </a:solidFill>
                <a:latin typeface="Times New Roman" pitchFamily="18" charset="0"/>
              </a:defRPr>
            </a:lvl6pPr>
            <a:lvl7pPr marL="2994347" indent="-230334" eaLnBrk="0" fontAlgn="base" hangingPunct="0">
              <a:spcBef>
                <a:spcPct val="0"/>
              </a:spcBef>
              <a:spcAft>
                <a:spcPct val="0"/>
              </a:spcAft>
              <a:defRPr sz="2900">
                <a:solidFill>
                  <a:schemeClr val="bg1"/>
                </a:solidFill>
                <a:latin typeface="Times New Roman" pitchFamily="18" charset="0"/>
              </a:defRPr>
            </a:lvl7pPr>
            <a:lvl8pPr marL="3455017" indent="-230334" eaLnBrk="0" fontAlgn="base" hangingPunct="0">
              <a:spcBef>
                <a:spcPct val="0"/>
              </a:spcBef>
              <a:spcAft>
                <a:spcPct val="0"/>
              </a:spcAft>
              <a:defRPr sz="2900">
                <a:solidFill>
                  <a:schemeClr val="bg1"/>
                </a:solidFill>
                <a:latin typeface="Times New Roman" pitchFamily="18" charset="0"/>
              </a:defRPr>
            </a:lvl8pPr>
            <a:lvl9pPr marL="3915686" indent="-230334" eaLnBrk="0" fontAlgn="base" hangingPunct="0">
              <a:spcBef>
                <a:spcPct val="0"/>
              </a:spcBef>
              <a:spcAft>
                <a:spcPct val="0"/>
              </a:spcAft>
              <a:defRPr sz="2900">
                <a:solidFill>
                  <a:schemeClr val="bg1"/>
                </a:solidFill>
                <a:latin typeface="Times New Roman" pitchFamily="18" charset="0"/>
              </a:defRPr>
            </a:lvl9pPr>
          </a:lstStyle>
          <a:p>
            <a:pPr eaLnBrk="1" hangingPunct="1"/>
            <a:fld id="{9283B0D3-A4FA-4FC9-BEDD-899F25CFD15A}" type="slidenum">
              <a:rPr lang="en-US" sz="1200"/>
              <a:pPr eaLnBrk="1" hangingPunct="1"/>
              <a:t>40</a:t>
            </a:fld>
            <a:endParaRPr lang="en-US" sz="1200" dirty="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930700" y="4344988"/>
            <a:ext cx="5118841" cy="4113212"/>
          </a:xfrm>
          <a:noFill/>
        </p:spPr>
        <p:txBody>
          <a:bodyPr/>
          <a:lstStyle/>
          <a:p>
            <a:pPr eaLnBrk="1" hangingPunct="1"/>
            <a:endParaRPr lang="de-CH" smtClean="0">
              <a:latin typeface="Times New Roman"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defRPr sz="2900">
                <a:solidFill>
                  <a:schemeClr val="bg1"/>
                </a:solidFill>
                <a:latin typeface="Times New Roman" pitchFamily="18" charset="0"/>
              </a:defRPr>
            </a:lvl1pPr>
            <a:lvl2pPr marL="748587" indent="-287918" eaLnBrk="0" hangingPunct="0">
              <a:defRPr sz="2900">
                <a:solidFill>
                  <a:schemeClr val="bg1"/>
                </a:solidFill>
                <a:latin typeface="Times New Roman" pitchFamily="18" charset="0"/>
              </a:defRPr>
            </a:lvl2pPr>
            <a:lvl3pPr marL="1151672" indent="-230334" eaLnBrk="0" hangingPunct="0">
              <a:defRPr sz="2900">
                <a:solidFill>
                  <a:schemeClr val="bg1"/>
                </a:solidFill>
                <a:latin typeface="Times New Roman" pitchFamily="18" charset="0"/>
              </a:defRPr>
            </a:lvl3pPr>
            <a:lvl4pPr marL="1612341" indent="-230334" eaLnBrk="0" hangingPunct="0">
              <a:defRPr sz="2900">
                <a:solidFill>
                  <a:schemeClr val="bg1"/>
                </a:solidFill>
                <a:latin typeface="Times New Roman" pitchFamily="18" charset="0"/>
              </a:defRPr>
            </a:lvl4pPr>
            <a:lvl5pPr marL="2073010" indent="-230334" eaLnBrk="0" hangingPunct="0">
              <a:defRPr sz="2900">
                <a:solidFill>
                  <a:schemeClr val="bg1"/>
                </a:solidFill>
                <a:latin typeface="Times New Roman" pitchFamily="18" charset="0"/>
              </a:defRPr>
            </a:lvl5pPr>
            <a:lvl6pPr marL="2533678" indent="-230334" eaLnBrk="0" fontAlgn="base" hangingPunct="0">
              <a:spcBef>
                <a:spcPct val="0"/>
              </a:spcBef>
              <a:spcAft>
                <a:spcPct val="0"/>
              </a:spcAft>
              <a:defRPr sz="2900">
                <a:solidFill>
                  <a:schemeClr val="bg1"/>
                </a:solidFill>
                <a:latin typeface="Times New Roman" pitchFamily="18" charset="0"/>
              </a:defRPr>
            </a:lvl6pPr>
            <a:lvl7pPr marL="2994347" indent="-230334" eaLnBrk="0" fontAlgn="base" hangingPunct="0">
              <a:spcBef>
                <a:spcPct val="0"/>
              </a:spcBef>
              <a:spcAft>
                <a:spcPct val="0"/>
              </a:spcAft>
              <a:defRPr sz="2900">
                <a:solidFill>
                  <a:schemeClr val="bg1"/>
                </a:solidFill>
                <a:latin typeface="Times New Roman" pitchFamily="18" charset="0"/>
              </a:defRPr>
            </a:lvl7pPr>
            <a:lvl8pPr marL="3455017" indent="-230334" eaLnBrk="0" fontAlgn="base" hangingPunct="0">
              <a:spcBef>
                <a:spcPct val="0"/>
              </a:spcBef>
              <a:spcAft>
                <a:spcPct val="0"/>
              </a:spcAft>
              <a:defRPr sz="2900">
                <a:solidFill>
                  <a:schemeClr val="bg1"/>
                </a:solidFill>
                <a:latin typeface="Times New Roman" pitchFamily="18" charset="0"/>
              </a:defRPr>
            </a:lvl8pPr>
            <a:lvl9pPr marL="3915686" indent="-230334" eaLnBrk="0" fontAlgn="base" hangingPunct="0">
              <a:spcBef>
                <a:spcPct val="0"/>
              </a:spcBef>
              <a:spcAft>
                <a:spcPct val="0"/>
              </a:spcAft>
              <a:defRPr sz="2900">
                <a:solidFill>
                  <a:schemeClr val="bg1"/>
                </a:solidFill>
                <a:latin typeface="Times New Roman" pitchFamily="18" charset="0"/>
              </a:defRPr>
            </a:lvl9pPr>
          </a:lstStyle>
          <a:p>
            <a:pPr eaLnBrk="1" hangingPunct="1"/>
            <a:fld id="{9283B0D3-A4FA-4FC9-BEDD-899F25CFD15A}" type="slidenum">
              <a:rPr lang="en-US" sz="1200">
                <a:solidFill>
                  <a:prstClr val="white"/>
                </a:solidFill>
              </a:rPr>
              <a:pPr eaLnBrk="1" hangingPunct="1"/>
              <a:t>41</a:t>
            </a:fld>
            <a:endParaRPr lang="en-US" sz="1200" dirty="0">
              <a:solidFill>
                <a:prstClr val="white"/>
              </a:solidFill>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930700" y="4344988"/>
            <a:ext cx="5118841" cy="4113212"/>
          </a:xfrm>
          <a:noFill/>
        </p:spPr>
        <p:txBody>
          <a:bodyPr/>
          <a:lstStyle/>
          <a:p>
            <a:pPr eaLnBrk="1" hangingPunct="1"/>
            <a:endParaRPr lang="de-CH" smtClean="0">
              <a:latin typeface="Times New Roman"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defRPr sz="2900">
                <a:solidFill>
                  <a:schemeClr val="bg1"/>
                </a:solidFill>
                <a:latin typeface="Times New Roman" pitchFamily="18" charset="0"/>
              </a:defRPr>
            </a:lvl1pPr>
            <a:lvl2pPr marL="748587" indent="-287918" eaLnBrk="0" hangingPunct="0">
              <a:defRPr sz="2900">
                <a:solidFill>
                  <a:schemeClr val="bg1"/>
                </a:solidFill>
                <a:latin typeface="Times New Roman" pitchFamily="18" charset="0"/>
              </a:defRPr>
            </a:lvl2pPr>
            <a:lvl3pPr marL="1151672" indent="-230334" eaLnBrk="0" hangingPunct="0">
              <a:defRPr sz="2900">
                <a:solidFill>
                  <a:schemeClr val="bg1"/>
                </a:solidFill>
                <a:latin typeface="Times New Roman" pitchFamily="18" charset="0"/>
              </a:defRPr>
            </a:lvl3pPr>
            <a:lvl4pPr marL="1612341" indent="-230334" eaLnBrk="0" hangingPunct="0">
              <a:defRPr sz="2900">
                <a:solidFill>
                  <a:schemeClr val="bg1"/>
                </a:solidFill>
                <a:latin typeface="Times New Roman" pitchFamily="18" charset="0"/>
              </a:defRPr>
            </a:lvl4pPr>
            <a:lvl5pPr marL="2073010" indent="-230334" eaLnBrk="0" hangingPunct="0">
              <a:defRPr sz="2900">
                <a:solidFill>
                  <a:schemeClr val="bg1"/>
                </a:solidFill>
                <a:latin typeface="Times New Roman" pitchFamily="18" charset="0"/>
              </a:defRPr>
            </a:lvl5pPr>
            <a:lvl6pPr marL="2533678" indent="-230334" eaLnBrk="0" fontAlgn="base" hangingPunct="0">
              <a:spcBef>
                <a:spcPct val="0"/>
              </a:spcBef>
              <a:spcAft>
                <a:spcPct val="0"/>
              </a:spcAft>
              <a:defRPr sz="2900">
                <a:solidFill>
                  <a:schemeClr val="bg1"/>
                </a:solidFill>
                <a:latin typeface="Times New Roman" pitchFamily="18" charset="0"/>
              </a:defRPr>
            </a:lvl6pPr>
            <a:lvl7pPr marL="2994347" indent="-230334" eaLnBrk="0" fontAlgn="base" hangingPunct="0">
              <a:spcBef>
                <a:spcPct val="0"/>
              </a:spcBef>
              <a:spcAft>
                <a:spcPct val="0"/>
              </a:spcAft>
              <a:defRPr sz="2900">
                <a:solidFill>
                  <a:schemeClr val="bg1"/>
                </a:solidFill>
                <a:latin typeface="Times New Roman" pitchFamily="18" charset="0"/>
              </a:defRPr>
            </a:lvl7pPr>
            <a:lvl8pPr marL="3455017" indent="-230334" eaLnBrk="0" fontAlgn="base" hangingPunct="0">
              <a:spcBef>
                <a:spcPct val="0"/>
              </a:spcBef>
              <a:spcAft>
                <a:spcPct val="0"/>
              </a:spcAft>
              <a:defRPr sz="2900">
                <a:solidFill>
                  <a:schemeClr val="bg1"/>
                </a:solidFill>
                <a:latin typeface="Times New Roman" pitchFamily="18" charset="0"/>
              </a:defRPr>
            </a:lvl8pPr>
            <a:lvl9pPr marL="3915686" indent="-230334" eaLnBrk="0" fontAlgn="base" hangingPunct="0">
              <a:spcBef>
                <a:spcPct val="0"/>
              </a:spcBef>
              <a:spcAft>
                <a:spcPct val="0"/>
              </a:spcAft>
              <a:defRPr sz="2900">
                <a:solidFill>
                  <a:schemeClr val="bg1"/>
                </a:solidFill>
                <a:latin typeface="Times New Roman" pitchFamily="18" charset="0"/>
              </a:defRPr>
            </a:lvl9pPr>
          </a:lstStyle>
          <a:p>
            <a:pPr eaLnBrk="1" hangingPunct="1"/>
            <a:fld id="{9283B0D3-A4FA-4FC9-BEDD-899F25CFD15A}" type="slidenum">
              <a:rPr lang="en-US" sz="1200">
                <a:solidFill>
                  <a:prstClr val="white"/>
                </a:solidFill>
              </a:rPr>
              <a:pPr eaLnBrk="1" hangingPunct="1"/>
              <a:t>42</a:t>
            </a:fld>
            <a:endParaRPr lang="en-US" sz="1200">
              <a:solidFill>
                <a:prstClr val="white"/>
              </a:solidFill>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930699" y="4344988"/>
            <a:ext cx="5118841" cy="4113212"/>
          </a:xfrm>
          <a:noFill/>
        </p:spPr>
        <p:txBody>
          <a:bodyPr/>
          <a:lstStyle/>
          <a:p>
            <a:pPr eaLnBrk="1" hangingPunct="1"/>
            <a:endParaRPr lang="de-CH" smtClean="0">
              <a:latin typeface="Times New Roman"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eaLnBrk="0" hangingPunct="0">
              <a:defRPr sz="2900">
                <a:solidFill>
                  <a:schemeClr val="bg1"/>
                </a:solidFill>
                <a:latin typeface="Times New Roman" pitchFamily="18" charset="0"/>
              </a:defRPr>
            </a:lvl1pPr>
            <a:lvl2pPr marL="748587" indent="-287918" eaLnBrk="0" hangingPunct="0">
              <a:defRPr sz="2900">
                <a:solidFill>
                  <a:schemeClr val="bg1"/>
                </a:solidFill>
                <a:latin typeface="Times New Roman" pitchFamily="18" charset="0"/>
              </a:defRPr>
            </a:lvl2pPr>
            <a:lvl3pPr marL="1151672" indent="-230334" eaLnBrk="0" hangingPunct="0">
              <a:defRPr sz="2900">
                <a:solidFill>
                  <a:schemeClr val="bg1"/>
                </a:solidFill>
                <a:latin typeface="Times New Roman" pitchFamily="18" charset="0"/>
              </a:defRPr>
            </a:lvl3pPr>
            <a:lvl4pPr marL="1612341" indent="-230334" eaLnBrk="0" hangingPunct="0">
              <a:defRPr sz="2900">
                <a:solidFill>
                  <a:schemeClr val="bg1"/>
                </a:solidFill>
                <a:latin typeface="Times New Roman" pitchFamily="18" charset="0"/>
              </a:defRPr>
            </a:lvl4pPr>
            <a:lvl5pPr marL="2073010" indent="-230334" eaLnBrk="0" hangingPunct="0">
              <a:defRPr sz="2900">
                <a:solidFill>
                  <a:schemeClr val="bg1"/>
                </a:solidFill>
                <a:latin typeface="Times New Roman" pitchFamily="18" charset="0"/>
              </a:defRPr>
            </a:lvl5pPr>
            <a:lvl6pPr marL="2533678" indent="-230334" eaLnBrk="0" fontAlgn="base" hangingPunct="0">
              <a:spcBef>
                <a:spcPct val="0"/>
              </a:spcBef>
              <a:spcAft>
                <a:spcPct val="0"/>
              </a:spcAft>
              <a:defRPr sz="2900">
                <a:solidFill>
                  <a:schemeClr val="bg1"/>
                </a:solidFill>
                <a:latin typeface="Times New Roman" pitchFamily="18" charset="0"/>
              </a:defRPr>
            </a:lvl6pPr>
            <a:lvl7pPr marL="2994347" indent="-230334" eaLnBrk="0" fontAlgn="base" hangingPunct="0">
              <a:spcBef>
                <a:spcPct val="0"/>
              </a:spcBef>
              <a:spcAft>
                <a:spcPct val="0"/>
              </a:spcAft>
              <a:defRPr sz="2900">
                <a:solidFill>
                  <a:schemeClr val="bg1"/>
                </a:solidFill>
                <a:latin typeface="Times New Roman" pitchFamily="18" charset="0"/>
              </a:defRPr>
            </a:lvl7pPr>
            <a:lvl8pPr marL="3455017" indent="-230334" eaLnBrk="0" fontAlgn="base" hangingPunct="0">
              <a:spcBef>
                <a:spcPct val="0"/>
              </a:spcBef>
              <a:spcAft>
                <a:spcPct val="0"/>
              </a:spcAft>
              <a:defRPr sz="2900">
                <a:solidFill>
                  <a:schemeClr val="bg1"/>
                </a:solidFill>
                <a:latin typeface="Times New Roman" pitchFamily="18" charset="0"/>
              </a:defRPr>
            </a:lvl8pPr>
            <a:lvl9pPr marL="3915686" indent="-230334" eaLnBrk="0" fontAlgn="base" hangingPunct="0">
              <a:spcBef>
                <a:spcPct val="0"/>
              </a:spcBef>
              <a:spcAft>
                <a:spcPct val="0"/>
              </a:spcAft>
              <a:defRPr sz="2900">
                <a:solidFill>
                  <a:schemeClr val="bg1"/>
                </a:solidFill>
                <a:latin typeface="Times New Roman" pitchFamily="18" charset="0"/>
              </a:defRPr>
            </a:lvl9pPr>
          </a:lstStyle>
          <a:p>
            <a:pPr eaLnBrk="1" hangingPunct="1"/>
            <a:fld id="{C98FA97B-C56B-4657-BE72-F23AAED47AC5}" type="slidenum">
              <a:rPr lang="en-US" sz="1200"/>
              <a:pPr eaLnBrk="1" hangingPunct="1"/>
              <a:t>43</a:t>
            </a:fld>
            <a:endParaRPr lang="en-US" sz="1200"/>
          </a:p>
        </p:txBody>
      </p:sp>
      <p:sp>
        <p:nvSpPr>
          <p:cNvPr id="93187" name="Rectangle 1"/>
          <p:cNvSpPr>
            <a:spLocks noGrp="1" noRot="1" noChangeAspect="1" noChangeArrowheads="1" noTextEdit="1"/>
          </p:cNvSpPr>
          <p:nvPr>
            <p:ph type="sldImg"/>
          </p:nvPr>
        </p:nvSpPr>
        <p:spPr>
          <a:solidFill>
            <a:srgbClr val="FFFFFF"/>
          </a:solidFill>
          <a:ln/>
        </p:spPr>
      </p:sp>
      <p:sp>
        <p:nvSpPr>
          <p:cNvPr id="9318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smtClean="0">
              <a:latin typeface="Times New Roman"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eaLnBrk="0" hangingPunct="0">
              <a:defRPr sz="2900">
                <a:solidFill>
                  <a:schemeClr val="bg1"/>
                </a:solidFill>
                <a:latin typeface="Times New Roman" pitchFamily="18" charset="0"/>
              </a:defRPr>
            </a:lvl1pPr>
            <a:lvl2pPr marL="748587" indent="-287918" eaLnBrk="0" hangingPunct="0">
              <a:defRPr sz="2900">
                <a:solidFill>
                  <a:schemeClr val="bg1"/>
                </a:solidFill>
                <a:latin typeface="Times New Roman" pitchFamily="18" charset="0"/>
              </a:defRPr>
            </a:lvl2pPr>
            <a:lvl3pPr marL="1151672" indent="-230334" eaLnBrk="0" hangingPunct="0">
              <a:defRPr sz="2900">
                <a:solidFill>
                  <a:schemeClr val="bg1"/>
                </a:solidFill>
                <a:latin typeface="Times New Roman" pitchFamily="18" charset="0"/>
              </a:defRPr>
            </a:lvl3pPr>
            <a:lvl4pPr marL="1612341" indent="-230334" eaLnBrk="0" hangingPunct="0">
              <a:defRPr sz="2900">
                <a:solidFill>
                  <a:schemeClr val="bg1"/>
                </a:solidFill>
                <a:latin typeface="Times New Roman" pitchFamily="18" charset="0"/>
              </a:defRPr>
            </a:lvl4pPr>
            <a:lvl5pPr marL="2073010" indent="-230334" eaLnBrk="0" hangingPunct="0">
              <a:defRPr sz="2900">
                <a:solidFill>
                  <a:schemeClr val="bg1"/>
                </a:solidFill>
                <a:latin typeface="Times New Roman" pitchFamily="18" charset="0"/>
              </a:defRPr>
            </a:lvl5pPr>
            <a:lvl6pPr marL="2533678" indent="-230334" eaLnBrk="0" fontAlgn="base" hangingPunct="0">
              <a:spcBef>
                <a:spcPct val="0"/>
              </a:spcBef>
              <a:spcAft>
                <a:spcPct val="0"/>
              </a:spcAft>
              <a:defRPr sz="2900">
                <a:solidFill>
                  <a:schemeClr val="bg1"/>
                </a:solidFill>
                <a:latin typeface="Times New Roman" pitchFamily="18" charset="0"/>
              </a:defRPr>
            </a:lvl6pPr>
            <a:lvl7pPr marL="2994347" indent="-230334" eaLnBrk="0" fontAlgn="base" hangingPunct="0">
              <a:spcBef>
                <a:spcPct val="0"/>
              </a:spcBef>
              <a:spcAft>
                <a:spcPct val="0"/>
              </a:spcAft>
              <a:defRPr sz="2900">
                <a:solidFill>
                  <a:schemeClr val="bg1"/>
                </a:solidFill>
                <a:latin typeface="Times New Roman" pitchFamily="18" charset="0"/>
              </a:defRPr>
            </a:lvl7pPr>
            <a:lvl8pPr marL="3455017" indent="-230334" eaLnBrk="0" fontAlgn="base" hangingPunct="0">
              <a:spcBef>
                <a:spcPct val="0"/>
              </a:spcBef>
              <a:spcAft>
                <a:spcPct val="0"/>
              </a:spcAft>
              <a:defRPr sz="2900">
                <a:solidFill>
                  <a:schemeClr val="bg1"/>
                </a:solidFill>
                <a:latin typeface="Times New Roman" pitchFamily="18" charset="0"/>
              </a:defRPr>
            </a:lvl8pPr>
            <a:lvl9pPr marL="3915686" indent="-230334" eaLnBrk="0" fontAlgn="base" hangingPunct="0">
              <a:spcBef>
                <a:spcPct val="0"/>
              </a:spcBef>
              <a:spcAft>
                <a:spcPct val="0"/>
              </a:spcAft>
              <a:defRPr sz="2900">
                <a:solidFill>
                  <a:schemeClr val="bg1"/>
                </a:solidFill>
                <a:latin typeface="Times New Roman" pitchFamily="18" charset="0"/>
              </a:defRPr>
            </a:lvl9pPr>
          </a:lstStyle>
          <a:p>
            <a:pPr eaLnBrk="1" hangingPunct="1"/>
            <a:fld id="{13B2F7E7-FED3-429A-AA45-A0281C8ABEA3}" type="slidenum">
              <a:rPr lang="en-US" sz="1200"/>
              <a:pPr eaLnBrk="1" hangingPunct="1"/>
              <a:t>44</a:t>
            </a:fld>
            <a:endParaRPr lang="en-US" sz="1200"/>
          </a:p>
        </p:txBody>
      </p:sp>
      <p:sp>
        <p:nvSpPr>
          <p:cNvPr id="88067" name="Rectangle 1"/>
          <p:cNvSpPr>
            <a:spLocks noGrp="1" noRot="1" noChangeAspect="1" noChangeArrowheads="1" noTextEdit="1"/>
          </p:cNvSpPr>
          <p:nvPr>
            <p:ph type="sldImg"/>
          </p:nvPr>
        </p:nvSpPr>
        <p:spPr>
          <a:solidFill>
            <a:srgbClr val="FFFFFF"/>
          </a:solidFill>
          <a:ln/>
        </p:spPr>
      </p:sp>
      <p:sp>
        <p:nvSpPr>
          <p:cNvPr id="8806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sz="quarter"/>
          </p:nvPr>
        </p:nvSpPr>
        <p:spPr/>
        <p:txBody>
          <a:bodyPr/>
          <a:lstStyle/>
          <a:p>
            <a:pPr>
              <a:defRPr/>
            </a:pPr>
            <a:fld id="{384A5C04-C1B8-4436-8674-62C882348BAA}" type="slidenum">
              <a:rPr lang="en-US">
                <a:solidFill>
                  <a:prstClr val="white"/>
                </a:solidFill>
              </a:rPr>
              <a:pPr>
                <a:defRPr/>
              </a:pPr>
              <a:t>45</a:t>
            </a:fld>
            <a:endParaRPr lang="en-US" dirty="0">
              <a:solidFill>
                <a:prstClr val="white"/>
              </a:solidFill>
            </a:endParaRPr>
          </a:p>
        </p:txBody>
      </p:sp>
      <p:sp>
        <p:nvSpPr>
          <p:cNvPr id="81923" name="Rectangle 1"/>
          <p:cNvSpPr txBox="1">
            <a:spLocks noGrp="1" noRot="1" noChangeAspect="1" noChangeArrowheads="1" noTextEdit="1"/>
          </p:cNvSpPr>
          <p:nvPr>
            <p:ph type="sldImg"/>
          </p:nvPr>
        </p:nvSpPr>
        <p:spPr>
          <a:xfrm>
            <a:off x="1203325" y="685800"/>
            <a:ext cx="4573588"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4" name="Rectangle 2"/>
          <p:cNvSpPr txBox="1">
            <a:spLocks noGrp="1" noChangeArrowheads="1"/>
          </p:cNvSpPr>
          <p:nvPr>
            <p:ph type="body" idx="1"/>
          </p:nvPr>
        </p:nvSpPr>
        <p:spPr>
          <a:xfrm>
            <a:off x="931124" y="4343202"/>
            <a:ext cx="5117991" cy="411519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dirty="0" smtClean="0">
                <a:latin typeface="Times New Roman" pitchFamily="18" charset="0"/>
              </a:rPr>
              <a:t>New batteries should be checked before deployed. Infiltrating under-performing batteries would lower system reliability.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eaLnBrk="0" hangingPunct="0">
              <a:defRPr sz="2900">
                <a:solidFill>
                  <a:schemeClr val="bg1"/>
                </a:solidFill>
                <a:latin typeface="Times New Roman" pitchFamily="18" charset="0"/>
              </a:defRPr>
            </a:lvl1pPr>
            <a:lvl2pPr marL="748587" indent="-287918" eaLnBrk="0" hangingPunct="0">
              <a:defRPr sz="2900">
                <a:solidFill>
                  <a:schemeClr val="bg1"/>
                </a:solidFill>
                <a:latin typeface="Times New Roman" pitchFamily="18" charset="0"/>
              </a:defRPr>
            </a:lvl2pPr>
            <a:lvl3pPr marL="1151672" indent="-230334" eaLnBrk="0" hangingPunct="0">
              <a:defRPr sz="2900">
                <a:solidFill>
                  <a:schemeClr val="bg1"/>
                </a:solidFill>
                <a:latin typeface="Times New Roman" pitchFamily="18" charset="0"/>
              </a:defRPr>
            </a:lvl3pPr>
            <a:lvl4pPr marL="1612341" indent="-230334" eaLnBrk="0" hangingPunct="0">
              <a:defRPr sz="2900">
                <a:solidFill>
                  <a:schemeClr val="bg1"/>
                </a:solidFill>
                <a:latin typeface="Times New Roman" pitchFamily="18" charset="0"/>
              </a:defRPr>
            </a:lvl4pPr>
            <a:lvl5pPr marL="2073010" indent="-230334" eaLnBrk="0" hangingPunct="0">
              <a:defRPr sz="2900">
                <a:solidFill>
                  <a:schemeClr val="bg1"/>
                </a:solidFill>
                <a:latin typeface="Times New Roman" pitchFamily="18" charset="0"/>
              </a:defRPr>
            </a:lvl5pPr>
            <a:lvl6pPr marL="2533678" indent="-230334" eaLnBrk="0" fontAlgn="base" hangingPunct="0">
              <a:spcBef>
                <a:spcPct val="0"/>
              </a:spcBef>
              <a:spcAft>
                <a:spcPct val="0"/>
              </a:spcAft>
              <a:defRPr sz="2900">
                <a:solidFill>
                  <a:schemeClr val="bg1"/>
                </a:solidFill>
                <a:latin typeface="Times New Roman" pitchFamily="18" charset="0"/>
              </a:defRPr>
            </a:lvl6pPr>
            <a:lvl7pPr marL="2994347" indent="-230334" eaLnBrk="0" fontAlgn="base" hangingPunct="0">
              <a:spcBef>
                <a:spcPct val="0"/>
              </a:spcBef>
              <a:spcAft>
                <a:spcPct val="0"/>
              </a:spcAft>
              <a:defRPr sz="2900">
                <a:solidFill>
                  <a:schemeClr val="bg1"/>
                </a:solidFill>
                <a:latin typeface="Times New Roman" pitchFamily="18" charset="0"/>
              </a:defRPr>
            </a:lvl7pPr>
            <a:lvl8pPr marL="3455017" indent="-230334" eaLnBrk="0" fontAlgn="base" hangingPunct="0">
              <a:spcBef>
                <a:spcPct val="0"/>
              </a:spcBef>
              <a:spcAft>
                <a:spcPct val="0"/>
              </a:spcAft>
              <a:defRPr sz="2900">
                <a:solidFill>
                  <a:schemeClr val="bg1"/>
                </a:solidFill>
                <a:latin typeface="Times New Roman" pitchFamily="18" charset="0"/>
              </a:defRPr>
            </a:lvl8pPr>
            <a:lvl9pPr marL="3915686" indent="-230334" eaLnBrk="0" fontAlgn="base" hangingPunct="0">
              <a:spcBef>
                <a:spcPct val="0"/>
              </a:spcBef>
              <a:spcAft>
                <a:spcPct val="0"/>
              </a:spcAft>
              <a:defRPr sz="2900">
                <a:solidFill>
                  <a:schemeClr val="bg1"/>
                </a:solidFill>
                <a:latin typeface="Times New Roman" pitchFamily="18" charset="0"/>
              </a:defRPr>
            </a:lvl9pPr>
          </a:lstStyle>
          <a:p>
            <a:pPr eaLnBrk="1" hangingPunct="1"/>
            <a:fld id="{085D66A2-8D78-446A-A4BC-F74486991571}" type="slidenum">
              <a:rPr lang="en-US" sz="1200"/>
              <a:pPr eaLnBrk="1" hangingPunct="1"/>
              <a:t>46</a:t>
            </a:fld>
            <a:endParaRPr lang="en-US" sz="1200"/>
          </a:p>
        </p:txBody>
      </p:sp>
      <p:sp>
        <p:nvSpPr>
          <p:cNvPr id="94211" name="Rectangle 1"/>
          <p:cNvSpPr>
            <a:spLocks noGrp="1" noRot="1" noChangeAspect="1" noChangeArrowheads="1" noTextEdit="1"/>
          </p:cNvSpPr>
          <p:nvPr>
            <p:ph type="sldImg"/>
          </p:nvPr>
        </p:nvSpPr>
        <p:spPr>
          <a:solidFill>
            <a:srgbClr val="FFFFFF"/>
          </a:solidFill>
          <a:ln/>
        </p:spPr>
      </p:sp>
      <p:sp>
        <p:nvSpPr>
          <p:cNvPr id="94212"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eaLnBrk="0" hangingPunct="0">
              <a:defRPr sz="2900">
                <a:solidFill>
                  <a:schemeClr val="bg1"/>
                </a:solidFill>
                <a:latin typeface="Times New Roman" pitchFamily="18" charset="0"/>
              </a:defRPr>
            </a:lvl1pPr>
            <a:lvl2pPr marL="748587" indent="-287918" eaLnBrk="0" hangingPunct="0">
              <a:defRPr sz="2900">
                <a:solidFill>
                  <a:schemeClr val="bg1"/>
                </a:solidFill>
                <a:latin typeface="Times New Roman" pitchFamily="18" charset="0"/>
              </a:defRPr>
            </a:lvl2pPr>
            <a:lvl3pPr marL="1151672" indent="-230334" eaLnBrk="0" hangingPunct="0">
              <a:defRPr sz="2900">
                <a:solidFill>
                  <a:schemeClr val="bg1"/>
                </a:solidFill>
                <a:latin typeface="Times New Roman" pitchFamily="18" charset="0"/>
              </a:defRPr>
            </a:lvl3pPr>
            <a:lvl4pPr marL="1612341" indent="-230334" eaLnBrk="0" hangingPunct="0">
              <a:defRPr sz="2900">
                <a:solidFill>
                  <a:schemeClr val="bg1"/>
                </a:solidFill>
                <a:latin typeface="Times New Roman" pitchFamily="18" charset="0"/>
              </a:defRPr>
            </a:lvl4pPr>
            <a:lvl5pPr marL="2073010" indent="-230334" eaLnBrk="0" hangingPunct="0">
              <a:defRPr sz="2900">
                <a:solidFill>
                  <a:schemeClr val="bg1"/>
                </a:solidFill>
                <a:latin typeface="Times New Roman" pitchFamily="18" charset="0"/>
              </a:defRPr>
            </a:lvl5pPr>
            <a:lvl6pPr marL="2533678" indent="-230334" eaLnBrk="0" fontAlgn="base" hangingPunct="0">
              <a:spcBef>
                <a:spcPct val="0"/>
              </a:spcBef>
              <a:spcAft>
                <a:spcPct val="0"/>
              </a:spcAft>
              <a:defRPr sz="2900">
                <a:solidFill>
                  <a:schemeClr val="bg1"/>
                </a:solidFill>
                <a:latin typeface="Times New Roman" pitchFamily="18" charset="0"/>
              </a:defRPr>
            </a:lvl6pPr>
            <a:lvl7pPr marL="2994347" indent="-230334" eaLnBrk="0" fontAlgn="base" hangingPunct="0">
              <a:spcBef>
                <a:spcPct val="0"/>
              </a:spcBef>
              <a:spcAft>
                <a:spcPct val="0"/>
              </a:spcAft>
              <a:defRPr sz="2900">
                <a:solidFill>
                  <a:schemeClr val="bg1"/>
                </a:solidFill>
                <a:latin typeface="Times New Roman" pitchFamily="18" charset="0"/>
              </a:defRPr>
            </a:lvl7pPr>
            <a:lvl8pPr marL="3455017" indent="-230334" eaLnBrk="0" fontAlgn="base" hangingPunct="0">
              <a:spcBef>
                <a:spcPct val="0"/>
              </a:spcBef>
              <a:spcAft>
                <a:spcPct val="0"/>
              </a:spcAft>
              <a:defRPr sz="2900">
                <a:solidFill>
                  <a:schemeClr val="bg1"/>
                </a:solidFill>
                <a:latin typeface="Times New Roman" pitchFamily="18" charset="0"/>
              </a:defRPr>
            </a:lvl8pPr>
            <a:lvl9pPr marL="3915686" indent="-230334" eaLnBrk="0" fontAlgn="base" hangingPunct="0">
              <a:spcBef>
                <a:spcPct val="0"/>
              </a:spcBef>
              <a:spcAft>
                <a:spcPct val="0"/>
              </a:spcAft>
              <a:defRPr sz="2900">
                <a:solidFill>
                  <a:schemeClr val="bg1"/>
                </a:solidFill>
                <a:latin typeface="Times New Roman" pitchFamily="18" charset="0"/>
              </a:defRPr>
            </a:lvl9pPr>
          </a:lstStyle>
          <a:p>
            <a:pPr eaLnBrk="1" hangingPunct="1"/>
            <a:fld id="{C2F7A5FC-BDD1-45A9-B607-424E9329A904}" type="slidenum">
              <a:rPr lang="en-US" sz="1200"/>
              <a:pPr eaLnBrk="1" hangingPunct="1"/>
              <a:t>47</a:t>
            </a:fld>
            <a:endParaRPr lang="en-US" sz="1200"/>
          </a:p>
        </p:txBody>
      </p:sp>
      <p:sp>
        <p:nvSpPr>
          <p:cNvPr id="95235" name="Rectangle 1"/>
          <p:cNvSpPr>
            <a:spLocks noGrp="1" noRot="1" noChangeAspect="1" noChangeArrowheads="1" noTextEdit="1"/>
          </p:cNvSpPr>
          <p:nvPr>
            <p:ph type="sldImg"/>
          </p:nvPr>
        </p:nvSpPr>
        <p:spPr>
          <a:solidFill>
            <a:srgbClr val="FFFFFF"/>
          </a:solidFill>
          <a:ln/>
        </p:spPr>
      </p:sp>
      <p:sp>
        <p:nvSpPr>
          <p:cNvPr id="95236"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eaLnBrk="0" hangingPunct="0">
              <a:defRPr sz="2900">
                <a:solidFill>
                  <a:schemeClr val="bg1"/>
                </a:solidFill>
                <a:latin typeface="Times New Roman" pitchFamily="18" charset="0"/>
              </a:defRPr>
            </a:lvl1pPr>
            <a:lvl2pPr marL="748587" indent="-287918" eaLnBrk="0" hangingPunct="0">
              <a:defRPr sz="2900">
                <a:solidFill>
                  <a:schemeClr val="bg1"/>
                </a:solidFill>
                <a:latin typeface="Times New Roman" pitchFamily="18" charset="0"/>
              </a:defRPr>
            </a:lvl2pPr>
            <a:lvl3pPr marL="1151672" indent="-230334" eaLnBrk="0" hangingPunct="0">
              <a:defRPr sz="2900">
                <a:solidFill>
                  <a:schemeClr val="bg1"/>
                </a:solidFill>
                <a:latin typeface="Times New Roman" pitchFamily="18" charset="0"/>
              </a:defRPr>
            </a:lvl3pPr>
            <a:lvl4pPr marL="1612341" indent="-230334" eaLnBrk="0" hangingPunct="0">
              <a:defRPr sz="2900">
                <a:solidFill>
                  <a:schemeClr val="bg1"/>
                </a:solidFill>
                <a:latin typeface="Times New Roman" pitchFamily="18" charset="0"/>
              </a:defRPr>
            </a:lvl4pPr>
            <a:lvl5pPr marL="2073010" indent="-230334" eaLnBrk="0" hangingPunct="0">
              <a:defRPr sz="2900">
                <a:solidFill>
                  <a:schemeClr val="bg1"/>
                </a:solidFill>
                <a:latin typeface="Times New Roman" pitchFamily="18" charset="0"/>
              </a:defRPr>
            </a:lvl5pPr>
            <a:lvl6pPr marL="2533678" indent="-230334" eaLnBrk="0" fontAlgn="base" hangingPunct="0">
              <a:spcBef>
                <a:spcPct val="0"/>
              </a:spcBef>
              <a:spcAft>
                <a:spcPct val="0"/>
              </a:spcAft>
              <a:defRPr sz="2900">
                <a:solidFill>
                  <a:schemeClr val="bg1"/>
                </a:solidFill>
                <a:latin typeface="Times New Roman" pitchFamily="18" charset="0"/>
              </a:defRPr>
            </a:lvl6pPr>
            <a:lvl7pPr marL="2994347" indent="-230334" eaLnBrk="0" fontAlgn="base" hangingPunct="0">
              <a:spcBef>
                <a:spcPct val="0"/>
              </a:spcBef>
              <a:spcAft>
                <a:spcPct val="0"/>
              </a:spcAft>
              <a:defRPr sz="2900">
                <a:solidFill>
                  <a:schemeClr val="bg1"/>
                </a:solidFill>
                <a:latin typeface="Times New Roman" pitchFamily="18" charset="0"/>
              </a:defRPr>
            </a:lvl7pPr>
            <a:lvl8pPr marL="3455017" indent="-230334" eaLnBrk="0" fontAlgn="base" hangingPunct="0">
              <a:spcBef>
                <a:spcPct val="0"/>
              </a:spcBef>
              <a:spcAft>
                <a:spcPct val="0"/>
              </a:spcAft>
              <a:defRPr sz="2900">
                <a:solidFill>
                  <a:schemeClr val="bg1"/>
                </a:solidFill>
                <a:latin typeface="Times New Roman" pitchFamily="18" charset="0"/>
              </a:defRPr>
            </a:lvl8pPr>
            <a:lvl9pPr marL="3915686" indent="-230334" eaLnBrk="0" fontAlgn="base" hangingPunct="0">
              <a:spcBef>
                <a:spcPct val="0"/>
              </a:spcBef>
              <a:spcAft>
                <a:spcPct val="0"/>
              </a:spcAft>
              <a:defRPr sz="2900">
                <a:solidFill>
                  <a:schemeClr val="bg1"/>
                </a:solidFill>
                <a:latin typeface="Times New Roman" pitchFamily="18" charset="0"/>
              </a:defRPr>
            </a:lvl9pPr>
          </a:lstStyle>
          <a:p>
            <a:pPr eaLnBrk="1" hangingPunct="1"/>
            <a:fld id="{0BDDA74E-005D-4D03-B206-190ACDD4573E}" type="slidenum">
              <a:rPr lang="en-US" sz="1200"/>
              <a:pPr eaLnBrk="1" hangingPunct="1"/>
              <a:t>48</a:t>
            </a:fld>
            <a:endParaRPr lang="en-US" sz="1200"/>
          </a:p>
        </p:txBody>
      </p:sp>
      <p:sp>
        <p:nvSpPr>
          <p:cNvPr id="96259" name="Rectangle 1"/>
          <p:cNvSpPr>
            <a:spLocks noGrp="1" noRot="1" noChangeAspect="1" noChangeArrowheads="1" noTextEdit="1"/>
          </p:cNvSpPr>
          <p:nvPr>
            <p:ph type="sldImg"/>
          </p:nvPr>
        </p:nvSpPr>
        <p:spPr>
          <a:solidFill>
            <a:srgbClr val="FFFFFF"/>
          </a:solidFill>
          <a:ln/>
        </p:spPr>
      </p:sp>
      <p:sp>
        <p:nvSpPr>
          <p:cNvPr id="96260"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itchFamily="18"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defRPr sz="2900">
                <a:solidFill>
                  <a:schemeClr val="bg1"/>
                </a:solidFill>
                <a:latin typeface="Times New Roman" pitchFamily="18" charset="0"/>
              </a:defRPr>
            </a:lvl1pPr>
            <a:lvl2pPr marL="748587" indent="-287918" eaLnBrk="0" hangingPunct="0">
              <a:defRPr sz="2900">
                <a:solidFill>
                  <a:schemeClr val="bg1"/>
                </a:solidFill>
                <a:latin typeface="Times New Roman" pitchFamily="18" charset="0"/>
              </a:defRPr>
            </a:lvl2pPr>
            <a:lvl3pPr marL="1151672" indent="-230334" eaLnBrk="0" hangingPunct="0">
              <a:defRPr sz="2900">
                <a:solidFill>
                  <a:schemeClr val="bg1"/>
                </a:solidFill>
                <a:latin typeface="Times New Roman" pitchFamily="18" charset="0"/>
              </a:defRPr>
            </a:lvl3pPr>
            <a:lvl4pPr marL="1612341" indent="-230334" eaLnBrk="0" hangingPunct="0">
              <a:defRPr sz="2900">
                <a:solidFill>
                  <a:schemeClr val="bg1"/>
                </a:solidFill>
                <a:latin typeface="Times New Roman" pitchFamily="18" charset="0"/>
              </a:defRPr>
            </a:lvl4pPr>
            <a:lvl5pPr marL="2073010" indent="-230334" eaLnBrk="0" hangingPunct="0">
              <a:defRPr sz="2900">
                <a:solidFill>
                  <a:schemeClr val="bg1"/>
                </a:solidFill>
                <a:latin typeface="Times New Roman" pitchFamily="18" charset="0"/>
              </a:defRPr>
            </a:lvl5pPr>
            <a:lvl6pPr marL="2533678" indent="-230334" eaLnBrk="0" fontAlgn="base" hangingPunct="0">
              <a:spcBef>
                <a:spcPct val="0"/>
              </a:spcBef>
              <a:spcAft>
                <a:spcPct val="0"/>
              </a:spcAft>
              <a:defRPr sz="2900">
                <a:solidFill>
                  <a:schemeClr val="bg1"/>
                </a:solidFill>
                <a:latin typeface="Times New Roman" pitchFamily="18" charset="0"/>
              </a:defRPr>
            </a:lvl6pPr>
            <a:lvl7pPr marL="2994347" indent="-230334" eaLnBrk="0" fontAlgn="base" hangingPunct="0">
              <a:spcBef>
                <a:spcPct val="0"/>
              </a:spcBef>
              <a:spcAft>
                <a:spcPct val="0"/>
              </a:spcAft>
              <a:defRPr sz="2900">
                <a:solidFill>
                  <a:schemeClr val="bg1"/>
                </a:solidFill>
                <a:latin typeface="Times New Roman" pitchFamily="18" charset="0"/>
              </a:defRPr>
            </a:lvl7pPr>
            <a:lvl8pPr marL="3455017" indent="-230334" eaLnBrk="0" fontAlgn="base" hangingPunct="0">
              <a:spcBef>
                <a:spcPct val="0"/>
              </a:spcBef>
              <a:spcAft>
                <a:spcPct val="0"/>
              </a:spcAft>
              <a:defRPr sz="2900">
                <a:solidFill>
                  <a:schemeClr val="bg1"/>
                </a:solidFill>
                <a:latin typeface="Times New Roman" pitchFamily="18" charset="0"/>
              </a:defRPr>
            </a:lvl8pPr>
            <a:lvl9pPr marL="3915686" indent="-230334" eaLnBrk="0" fontAlgn="base" hangingPunct="0">
              <a:spcBef>
                <a:spcPct val="0"/>
              </a:spcBef>
              <a:spcAft>
                <a:spcPct val="0"/>
              </a:spcAft>
              <a:defRPr sz="2900">
                <a:solidFill>
                  <a:schemeClr val="bg1"/>
                </a:solidFill>
                <a:latin typeface="Times New Roman" pitchFamily="18" charset="0"/>
              </a:defRPr>
            </a:lvl9pPr>
          </a:lstStyle>
          <a:p>
            <a:pPr eaLnBrk="1" hangingPunct="1"/>
            <a:fld id="{9283B0D3-A4FA-4FC9-BEDD-899F25CFD15A}" type="slidenum">
              <a:rPr lang="en-US" sz="1200">
                <a:solidFill>
                  <a:prstClr val="white"/>
                </a:solidFill>
              </a:rPr>
              <a:pPr eaLnBrk="1" hangingPunct="1"/>
              <a:t>49</a:t>
            </a:fld>
            <a:endParaRPr lang="en-US" sz="1200">
              <a:solidFill>
                <a:prstClr val="white"/>
              </a:solidFill>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930699" y="4344988"/>
            <a:ext cx="5118841" cy="4113212"/>
          </a:xfrm>
          <a:noFill/>
        </p:spPr>
        <p:txBody>
          <a:bodyPr/>
          <a:lstStyle/>
          <a:p>
            <a:pPr eaLnBrk="1" hangingPunct="1"/>
            <a:endParaRPr lang="de-CH" dirty="0" smtClean="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defRPr sz="2900">
                <a:solidFill>
                  <a:schemeClr val="bg1"/>
                </a:solidFill>
                <a:latin typeface="Times New Roman" pitchFamily="18" charset="0"/>
              </a:defRPr>
            </a:lvl1pPr>
            <a:lvl2pPr marL="748587" indent="-287918" eaLnBrk="0" hangingPunct="0">
              <a:defRPr sz="2900">
                <a:solidFill>
                  <a:schemeClr val="bg1"/>
                </a:solidFill>
                <a:latin typeface="Times New Roman" pitchFamily="18" charset="0"/>
              </a:defRPr>
            </a:lvl2pPr>
            <a:lvl3pPr marL="1151672" indent="-230334" eaLnBrk="0" hangingPunct="0">
              <a:defRPr sz="2900">
                <a:solidFill>
                  <a:schemeClr val="bg1"/>
                </a:solidFill>
                <a:latin typeface="Times New Roman" pitchFamily="18" charset="0"/>
              </a:defRPr>
            </a:lvl3pPr>
            <a:lvl4pPr marL="1612341" indent="-230334" eaLnBrk="0" hangingPunct="0">
              <a:defRPr sz="2900">
                <a:solidFill>
                  <a:schemeClr val="bg1"/>
                </a:solidFill>
                <a:latin typeface="Times New Roman" pitchFamily="18" charset="0"/>
              </a:defRPr>
            </a:lvl4pPr>
            <a:lvl5pPr marL="2073010" indent="-230334" eaLnBrk="0" hangingPunct="0">
              <a:defRPr sz="2900">
                <a:solidFill>
                  <a:schemeClr val="bg1"/>
                </a:solidFill>
                <a:latin typeface="Times New Roman" pitchFamily="18" charset="0"/>
              </a:defRPr>
            </a:lvl5pPr>
            <a:lvl6pPr marL="2533678" indent="-230334" eaLnBrk="0" fontAlgn="base" hangingPunct="0">
              <a:spcBef>
                <a:spcPct val="0"/>
              </a:spcBef>
              <a:spcAft>
                <a:spcPct val="0"/>
              </a:spcAft>
              <a:defRPr sz="2900">
                <a:solidFill>
                  <a:schemeClr val="bg1"/>
                </a:solidFill>
                <a:latin typeface="Times New Roman" pitchFamily="18" charset="0"/>
              </a:defRPr>
            </a:lvl6pPr>
            <a:lvl7pPr marL="2994347" indent="-230334" eaLnBrk="0" fontAlgn="base" hangingPunct="0">
              <a:spcBef>
                <a:spcPct val="0"/>
              </a:spcBef>
              <a:spcAft>
                <a:spcPct val="0"/>
              </a:spcAft>
              <a:defRPr sz="2900">
                <a:solidFill>
                  <a:schemeClr val="bg1"/>
                </a:solidFill>
                <a:latin typeface="Times New Roman" pitchFamily="18" charset="0"/>
              </a:defRPr>
            </a:lvl7pPr>
            <a:lvl8pPr marL="3455017" indent="-230334" eaLnBrk="0" fontAlgn="base" hangingPunct="0">
              <a:spcBef>
                <a:spcPct val="0"/>
              </a:spcBef>
              <a:spcAft>
                <a:spcPct val="0"/>
              </a:spcAft>
              <a:defRPr sz="2900">
                <a:solidFill>
                  <a:schemeClr val="bg1"/>
                </a:solidFill>
                <a:latin typeface="Times New Roman" pitchFamily="18" charset="0"/>
              </a:defRPr>
            </a:lvl8pPr>
            <a:lvl9pPr marL="3915686" indent="-230334" eaLnBrk="0" fontAlgn="base" hangingPunct="0">
              <a:spcBef>
                <a:spcPct val="0"/>
              </a:spcBef>
              <a:spcAft>
                <a:spcPct val="0"/>
              </a:spcAft>
              <a:defRPr sz="2900">
                <a:solidFill>
                  <a:schemeClr val="bg1"/>
                </a:solidFill>
                <a:latin typeface="Times New Roman" pitchFamily="18" charset="0"/>
              </a:defRPr>
            </a:lvl9pPr>
          </a:lstStyle>
          <a:p>
            <a:pPr eaLnBrk="1" hangingPunct="1"/>
            <a:fld id="{662BEAA1-C86A-403B-8EDF-110AE6B3288C}" type="slidenum">
              <a:rPr lang="en-US" sz="1200"/>
              <a:pPr eaLnBrk="1" hangingPunct="1"/>
              <a:t>5</a:t>
            </a:fld>
            <a:endParaRPr lang="en-US" sz="120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xfrm>
            <a:off x="930699" y="4344988"/>
            <a:ext cx="5118841" cy="4113212"/>
          </a:xfrm>
          <a:noFill/>
        </p:spPr>
        <p:txBody>
          <a:bodyPr/>
          <a:lstStyle/>
          <a:p>
            <a:pPr eaLnBrk="1" hangingPunct="1"/>
            <a:endParaRPr lang="de-CH" smtClean="0">
              <a:latin typeface="Times New Roman"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eaLnBrk="0" hangingPunct="0">
              <a:tabLst>
                <a:tab pos="0" algn="l"/>
                <a:tab pos="921338" algn="l"/>
                <a:tab pos="1842675" algn="l"/>
                <a:tab pos="2764013" algn="l"/>
                <a:tab pos="3685351" algn="l"/>
                <a:tab pos="4606689" algn="l"/>
                <a:tab pos="5528027" algn="l"/>
                <a:tab pos="6449364" algn="l"/>
                <a:tab pos="7370702" algn="l"/>
                <a:tab pos="8292039" algn="l"/>
                <a:tab pos="9213377" algn="l"/>
                <a:tab pos="10134715" algn="l"/>
              </a:tabLst>
              <a:defRPr sz="2900">
                <a:solidFill>
                  <a:schemeClr val="bg1"/>
                </a:solidFill>
                <a:latin typeface="Times New Roman" pitchFamily="18" charset="0"/>
              </a:defRPr>
            </a:lvl1pPr>
            <a:lvl2pPr marL="748587" indent="-287918" eaLnBrk="0" hangingPunct="0">
              <a:tabLst>
                <a:tab pos="0" algn="l"/>
                <a:tab pos="921338" algn="l"/>
                <a:tab pos="1842675" algn="l"/>
                <a:tab pos="2764013" algn="l"/>
                <a:tab pos="3685351" algn="l"/>
                <a:tab pos="4606689" algn="l"/>
                <a:tab pos="5528027" algn="l"/>
                <a:tab pos="6449364" algn="l"/>
                <a:tab pos="7370702" algn="l"/>
                <a:tab pos="8292039" algn="l"/>
                <a:tab pos="9213377" algn="l"/>
                <a:tab pos="10134715" algn="l"/>
              </a:tabLst>
              <a:defRPr sz="2900">
                <a:solidFill>
                  <a:schemeClr val="bg1"/>
                </a:solidFill>
                <a:latin typeface="Times New Roman" pitchFamily="18" charset="0"/>
              </a:defRPr>
            </a:lvl2pPr>
            <a:lvl3pPr marL="1151672" indent="-230334" eaLnBrk="0" hangingPunct="0">
              <a:tabLst>
                <a:tab pos="0" algn="l"/>
                <a:tab pos="921338" algn="l"/>
                <a:tab pos="1842675" algn="l"/>
                <a:tab pos="2764013" algn="l"/>
                <a:tab pos="3685351" algn="l"/>
                <a:tab pos="4606689" algn="l"/>
                <a:tab pos="5528027" algn="l"/>
                <a:tab pos="6449364" algn="l"/>
                <a:tab pos="7370702" algn="l"/>
                <a:tab pos="8292039" algn="l"/>
                <a:tab pos="9213377" algn="l"/>
                <a:tab pos="10134715" algn="l"/>
              </a:tabLst>
              <a:defRPr sz="2900">
                <a:solidFill>
                  <a:schemeClr val="bg1"/>
                </a:solidFill>
                <a:latin typeface="Times New Roman" pitchFamily="18" charset="0"/>
              </a:defRPr>
            </a:lvl3pPr>
            <a:lvl4pPr marL="1612341" indent="-230334" eaLnBrk="0" hangingPunct="0">
              <a:tabLst>
                <a:tab pos="0" algn="l"/>
                <a:tab pos="921338" algn="l"/>
                <a:tab pos="1842675" algn="l"/>
                <a:tab pos="2764013" algn="l"/>
                <a:tab pos="3685351" algn="l"/>
                <a:tab pos="4606689" algn="l"/>
                <a:tab pos="5528027" algn="l"/>
                <a:tab pos="6449364" algn="l"/>
                <a:tab pos="7370702" algn="l"/>
                <a:tab pos="8292039" algn="l"/>
                <a:tab pos="9213377" algn="l"/>
                <a:tab pos="10134715" algn="l"/>
              </a:tabLst>
              <a:defRPr sz="2900">
                <a:solidFill>
                  <a:schemeClr val="bg1"/>
                </a:solidFill>
                <a:latin typeface="Times New Roman" pitchFamily="18" charset="0"/>
              </a:defRPr>
            </a:lvl4pPr>
            <a:lvl5pPr marL="2073010" indent="-230334" eaLnBrk="0" hangingPunct="0">
              <a:tabLst>
                <a:tab pos="0" algn="l"/>
                <a:tab pos="921338" algn="l"/>
                <a:tab pos="1842675" algn="l"/>
                <a:tab pos="2764013" algn="l"/>
                <a:tab pos="3685351" algn="l"/>
                <a:tab pos="4606689" algn="l"/>
                <a:tab pos="5528027" algn="l"/>
                <a:tab pos="6449364" algn="l"/>
                <a:tab pos="7370702" algn="l"/>
                <a:tab pos="8292039" algn="l"/>
                <a:tab pos="9213377" algn="l"/>
                <a:tab pos="10134715" algn="l"/>
              </a:tabLst>
              <a:defRPr sz="2900">
                <a:solidFill>
                  <a:schemeClr val="bg1"/>
                </a:solidFill>
                <a:latin typeface="Times New Roman" pitchFamily="18" charset="0"/>
              </a:defRPr>
            </a:lvl5pPr>
            <a:lvl6pPr marL="2533678" indent="-230334" eaLnBrk="0" fontAlgn="base" hangingPunct="0">
              <a:spcBef>
                <a:spcPct val="0"/>
              </a:spcBef>
              <a:spcAft>
                <a:spcPct val="0"/>
              </a:spcAft>
              <a:tabLst>
                <a:tab pos="0" algn="l"/>
                <a:tab pos="921338" algn="l"/>
                <a:tab pos="1842675" algn="l"/>
                <a:tab pos="2764013" algn="l"/>
                <a:tab pos="3685351" algn="l"/>
                <a:tab pos="4606689" algn="l"/>
                <a:tab pos="5528027" algn="l"/>
                <a:tab pos="6449364" algn="l"/>
                <a:tab pos="7370702" algn="l"/>
                <a:tab pos="8292039" algn="l"/>
                <a:tab pos="9213377" algn="l"/>
                <a:tab pos="10134715" algn="l"/>
              </a:tabLst>
              <a:defRPr sz="2900">
                <a:solidFill>
                  <a:schemeClr val="bg1"/>
                </a:solidFill>
                <a:latin typeface="Times New Roman" pitchFamily="18" charset="0"/>
              </a:defRPr>
            </a:lvl6pPr>
            <a:lvl7pPr marL="2994347" indent="-230334" eaLnBrk="0" fontAlgn="base" hangingPunct="0">
              <a:spcBef>
                <a:spcPct val="0"/>
              </a:spcBef>
              <a:spcAft>
                <a:spcPct val="0"/>
              </a:spcAft>
              <a:tabLst>
                <a:tab pos="0" algn="l"/>
                <a:tab pos="921338" algn="l"/>
                <a:tab pos="1842675" algn="l"/>
                <a:tab pos="2764013" algn="l"/>
                <a:tab pos="3685351" algn="l"/>
                <a:tab pos="4606689" algn="l"/>
                <a:tab pos="5528027" algn="l"/>
                <a:tab pos="6449364" algn="l"/>
                <a:tab pos="7370702" algn="l"/>
                <a:tab pos="8292039" algn="l"/>
                <a:tab pos="9213377" algn="l"/>
                <a:tab pos="10134715" algn="l"/>
              </a:tabLst>
              <a:defRPr sz="2900">
                <a:solidFill>
                  <a:schemeClr val="bg1"/>
                </a:solidFill>
                <a:latin typeface="Times New Roman" pitchFamily="18" charset="0"/>
              </a:defRPr>
            </a:lvl7pPr>
            <a:lvl8pPr marL="3455017" indent="-230334" eaLnBrk="0" fontAlgn="base" hangingPunct="0">
              <a:spcBef>
                <a:spcPct val="0"/>
              </a:spcBef>
              <a:spcAft>
                <a:spcPct val="0"/>
              </a:spcAft>
              <a:tabLst>
                <a:tab pos="0" algn="l"/>
                <a:tab pos="921338" algn="l"/>
                <a:tab pos="1842675" algn="l"/>
                <a:tab pos="2764013" algn="l"/>
                <a:tab pos="3685351" algn="l"/>
                <a:tab pos="4606689" algn="l"/>
                <a:tab pos="5528027" algn="l"/>
                <a:tab pos="6449364" algn="l"/>
                <a:tab pos="7370702" algn="l"/>
                <a:tab pos="8292039" algn="l"/>
                <a:tab pos="9213377" algn="l"/>
                <a:tab pos="10134715" algn="l"/>
              </a:tabLst>
              <a:defRPr sz="2900">
                <a:solidFill>
                  <a:schemeClr val="bg1"/>
                </a:solidFill>
                <a:latin typeface="Times New Roman" pitchFamily="18" charset="0"/>
              </a:defRPr>
            </a:lvl8pPr>
            <a:lvl9pPr marL="3915686" indent="-230334" eaLnBrk="0" fontAlgn="base" hangingPunct="0">
              <a:spcBef>
                <a:spcPct val="0"/>
              </a:spcBef>
              <a:spcAft>
                <a:spcPct val="0"/>
              </a:spcAft>
              <a:tabLst>
                <a:tab pos="0" algn="l"/>
                <a:tab pos="921338" algn="l"/>
                <a:tab pos="1842675" algn="l"/>
                <a:tab pos="2764013" algn="l"/>
                <a:tab pos="3685351" algn="l"/>
                <a:tab pos="4606689" algn="l"/>
                <a:tab pos="5528027" algn="l"/>
                <a:tab pos="6449364" algn="l"/>
                <a:tab pos="7370702" algn="l"/>
                <a:tab pos="8292039" algn="l"/>
                <a:tab pos="9213377" algn="l"/>
                <a:tab pos="10134715" algn="l"/>
              </a:tabLst>
              <a:defRPr sz="2900">
                <a:solidFill>
                  <a:schemeClr val="bg1"/>
                </a:solidFill>
                <a:latin typeface="Times New Roman" pitchFamily="18" charset="0"/>
              </a:defRPr>
            </a:lvl9pPr>
          </a:lstStyle>
          <a:p>
            <a:pPr eaLnBrk="1" hangingPunct="1">
              <a:buFont typeface="Times New Roman" pitchFamily="18" charset="0"/>
              <a:buNone/>
            </a:pPr>
            <a:fld id="{D208330B-27FF-4E61-B069-5AC5D9CB3DF2}" type="slidenum">
              <a:rPr lang="en-US" sz="1200">
                <a:solidFill>
                  <a:srgbClr val="FFFFFF"/>
                </a:solidFill>
                <a:ea typeface="Arial Unicode MS" pitchFamily="34" charset="-128"/>
                <a:cs typeface="Arial Unicode MS" pitchFamily="34" charset="-128"/>
              </a:rPr>
              <a:pPr eaLnBrk="1" hangingPunct="1">
                <a:buFont typeface="Times New Roman" pitchFamily="18" charset="0"/>
                <a:buNone/>
              </a:pPr>
              <a:t>50</a:t>
            </a:fld>
            <a:endParaRPr lang="en-US" sz="1200">
              <a:solidFill>
                <a:srgbClr val="FFFFFF"/>
              </a:solidFill>
              <a:ea typeface="Arial Unicode MS" pitchFamily="34" charset="-128"/>
              <a:cs typeface="Arial Unicode MS" pitchFamily="34" charset="-128"/>
            </a:endParaRPr>
          </a:p>
        </p:txBody>
      </p:sp>
      <p:sp>
        <p:nvSpPr>
          <p:cNvPr id="105475" name="Rectangle 1"/>
          <p:cNvSpPr>
            <a:spLocks noGrp="1" noRot="1" noChangeAspect="1" noChangeArrowheads="1" noTextEdit="1"/>
          </p:cNvSpPr>
          <p:nvPr>
            <p:ph type="sldImg"/>
          </p:nvPr>
        </p:nvSpPr>
        <p:spPr>
          <a:solidFill>
            <a:srgbClr val="FFFFFF"/>
          </a:solidFill>
          <a:ln/>
        </p:spPr>
      </p:sp>
      <p:sp>
        <p:nvSpPr>
          <p:cNvPr id="105476" name="Rectangle 2"/>
          <p:cNvSpPr>
            <a:spLocks noGrp="1" noChangeArrowheads="1"/>
          </p:cNvSpPr>
          <p:nvPr>
            <p:ph type="body" idx="1"/>
          </p:nvPr>
        </p:nvSpPr>
        <p:spPr>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smtClean="0">
              <a:latin typeface="Times New Roman" pitchFamily="18"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eaLnBrk="0" hangingPunct="0">
              <a:tabLst>
                <a:tab pos="0" algn="l"/>
                <a:tab pos="921338" algn="l"/>
                <a:tab pos="1842675" algn="l"/>
                <a:tab pos="2764013" algn="l"/>
                <a:tab pos="3685351" algn="l"/>
                <a:tab pos="4606689" algn="l"/>
                <a:tab pos="5528027" algn="l"/>
                <a:tab pos="6449364" algn="l"/>
                <a:tab pos="7370702" algn="l"/>
                <a:tab pos="8292039" algn="l"/>
                <a:tab pos="9213377" algn="l"/>
                <a:tab pos="10134715" algn="l"/>
              </a:tabLst>
              <a:defRPr sz="2900">
                <a:solidFill>
                  <a:schemeClr val="bg1"/>
                </a:solidFill>
                <a:latin typeface="Times New Roman" pitchFamily="18" charset="0"/>
              </a:defRPr>
            </a:lvl1pPr>
            <a:lvl2pPr marL="748587" indent="-287918" eaLnBrk="0" hangingPunct="0">
              <a:tabLst>
                <a:tab pos="0" algn="l"/>
                <a:tab pos="921338" algn="l"/>
                <a:tab pos="1842675" algn="l"/>
                <a:tab pos="2764013" algn="l"/>
                <a:tab pos="3685351" algn="l"/>
                <a:tab pos="4606689" algn="l"/>
                <a:tab pos="5528027" algn="l"/>
                <a:tab pos="6449364" algn="l"/>
                <a:tab pos="7370702" algn="l"/>
                <a:tab pos="8292039" algn="l"/>
                <a:tab pos="9213377" algn="l"/>
                <a:tab pos="10134715" algn="l"/>
              </a:tabLst>
              <a:defRPr sz="2900">
                <a:solidFill>
                  <a:schemeClr val="bg1"/>
                </a:solidFill>
                <a:latin typeface="Times New Roman" pitchFamily="18" charset="0"/>
              </a:defRPr>
            </a:lvl2pPr>
            <a:lvl3pPr marL="1151672" indent="-230334" eaLnBrk="0" hangingPunct="0">
              <a:tabLst>
                <a:tab pos="0" algn="l"/>
                <a:tab pos="921338" algn="l"/>
                <a:tab pos="1842675" algn="l"/>
                <a:tab pos="2764013" algn="l"/>
                <a:tab pos="3685351" algn="l"/>
                <a:tab pos="4606689" algn="l"/>
                <a:tab pos="5528027" algn="l"/>
                <a:tab pos="6449364" algn="l"/>
                <a:tab pos="7370702" algn="l"/>
                <a:tab pos="8292039" algn="l"/>
                <a:tab pos="9213377" algn="l"/>
                <a:tab pos="10134715" algn="l"/>
              </a:tabLst>
              <a:defRPr sz="2900">
                <a:solidFill>
                  <a:schemeClr val="bg1"/>
                </a:solidFill>
                <a:latin typeface="Times New Roman" pitchFamily="18" charset="0"/>
              </a:defRPr>
            </a:lvl3pPr>
            <a:lvl4pPr marL="1612341" indent="-230334" eaLnBrk="0" hangingPunct="0">
              <a:tabLst>
                <a:tab pos="0" algn="l"/>
                <a:tab pos="921338" algn="l"/>
                <a:tab pos="1842675" algn="l"/>
                <a:tab pos="2764013" algn="l"/>
                <a:tab pos="3685351" algn="l"/>
                <a:tab pos="4606689" algn="l"/>
                <a:tab pos="5528027" algn="l"/>
                <a:tab pos="6449364" algn="l"/>
                <a:tab pos="7370702" algn="l"/>
                <a:tab pos="8292039" algn="l"/>
                <a:tab pos="9213377" algn="l"/>
                <a:tab pos="10134715" algn="l"/>
              </a:tabLst>
              <a:defRPr sz="2900">
                <a:solidFill>
                  <a:schemeClr val="bg1"/>
                </a:solidFill>
                <a:latin typeface="Times New Roman" pitchFamily="18" charset="0"/>
              </a:defRPr>
            </a:lvl4pPr>
            <a:lvl5pPr marL="2073010" indent="-230334" eaLnBrk="0" hangingPunct="0">
              <a:tabLst>
                <a:tab pos="0" algn="l"/>
                <a:tab pos="921338" algn="l"/>
                <a:tab pos="1842675" algn="l"/>
                <a:tab pos="2764013" algn="l"/>
                <a:tab pos="3685351" algn="l"/>
                <a:tab pos="4606689" algn="l"/>
                <a:tab pos="5528027" algn="l"/>
                <a:tab pos="6449364" algn="l"/>
                <a:tab pos="7370702" algn="l"/>
                <a:tab pos="8292039" algn="l"/>
                <a:tab pos="9213377" algn="l"/>
                <a:tab pos="10134715" algn="l"/>
              </a:tabLst>
              <a:defRPr sz="2900">
                <a:solidFill>
                  <a:schemeClr val="bg1"/>
                </a:solidFill>
                <a:latin typeface="Times New Roman" pitchFamily="18" charset="0"/>
              </a:defRPr>
            </a:lvl5pPr>
            <a:lvl6pPr marL="2533678" indent="-230334" eaLnBrk="0" fontAlgn="base" hangingPunct="0">
              <a:spcBef>
                <a:spcPct val="0"/>
              </a:spcBef>
              <a:spcAft>
                <a:spcPct val="0"/>
              </a:spcAft>
              <a:tabLst>
                <a:tab pos="0" algn="l"/>
                <a:tab pos="921338" algn="l"/>
                <a:tab pos="1842675" algn="l"/>
                <a:tab pos="2764013" algn="l"/>
                <a:tab pos="3685351" algn="l"/>
                <a:tab pos="4606689" algn="l"/>
                <a:tab pos="5528027" algn="l"/>
                <a:tab pos="6449364" algn="l"/>
                <a:tab pos="7370702" algn="l"/>
                <a:tab pos="8292039" algn="l"/>
                <a:tab pos="9213377" algn="l"/>
                <a:tab pos="10134715" algn="l"/>
              </a:tabLst>
              <a:defRPr sz="2900">
                <a:solidFill>
                  <a:schemeClr val="bg1"/>
                </a:solidFill>
                <a:latin typeface="Times New Roman" pitchFamily="18" charset="0"/>
              </a:defRPr>
            </a:lvl6pPr>
            <a:lvl7pPr marL="2994347" indent="-230334" eaLnBrk="0" fontAlgn="base" hangingPunct="0">
              <a:spcBef>
                <a:spcPct val="0"/>
              </a:spcBef>
              <a:spcAft>
                <a:spcPct val="0"/>
              </a:spcAft>
              <a:tabLst>
                <a:tab pos="0" algn="l"/>
                <a:tab pos="921338" algn="l"/>
                <a:tab pos="1842675" algn="l"/>
                <a:tab pos="2764013" algn="l"/>
                <a:tab pos="3685351" algn="l"/>
                <a:tab pos="4606689" algn="l"/>
                <a:tab pos="5528027" algn="l"/>
                <a:tab pos="6449364" algn="l"/>
                <a:tab pos="7370702" algn="l"/>
                <a:tab pos="8292039" algn="l"/>
                <a:tab pos="9213377" algn="l"/>
                <a:tab pos="10134715" algn="l"/>
              </a:tabLst>
              <a:defRPr sz="2900">
                <a:solidFill>
                  <a:schemeClr val="bg1"/>
                </a:solidFill>
                <a:latin typeface="Times New Roman" pitchFamily="18" charset="0"/>
              </a:defRPr>
            </a:lvl7pPr>
            <a:lvl8pPr marL="3455017" indent="-230334" eaLnBrk="0" fontAlgn="base" hangingPunct="0">
              <a:spcBef>
                <a:spcPct val="0"/>
              </a:spcBef>
              <a:spcAft>
                <a:spcPct val="0"/>
              </a:spcAft>
              <a:tabLst>
                <a:tab pos="0" algn="l"/>
                <a:tab pos="921338" algn="l"/>
                <a:tab pos="1842675" algn="l"/>
                <a:tab pos="2764013" algn="l"/>
                <a:tab pos="3685351" algn="l"/>
                <a:tab pos="4606689" algn="l"/>
                <a:tab pos="5528027" algn="l"/>
                <a:tab pos="6449364" algn="l"/>
                <a:tab pos="7370702" algn="l"/>
                <a:tab pos="8292039" algn="l"/>
                <a:tab pos="9213377" algn="l"/>
                <a:tab pos="10134715" algn="l"/>
              </a:tabLst>
              <a:defRPr sz="2900">
                <a:solidFill>
                  <a:schemeClr val="bg1"/>
                </a:solidFill>
                <a:latin typeface="Times New Roman" pitchFamily="18" charset="0"/>
              </a:defRPr>
            </a:lvl8pPr>
            <a:lvl9pPr marL="3915686" indent="-230334" eaLnBrk="0" fontAlgn="base" hangingPunct="0">
              <a:spcBef>
                <a:spcPct val="0"/>
              </a:spcBef>
              <a:spcAft>
                <a:spcPct val="0"/>
              </a:spcAft>
              <a:tabLst>
                <a:tab pos="0" algn="l"/>
                <a:tab pos="921338" algn="l"/>
                <a:tab pos="1842675" algn="l"/>
                <a:tab pos="2764013" algn="l"/>
                <a:tab pos="3685351" algn="l"/>
                <a:tab pos="4606689" algn="l"/>
                <a:tab pos="5528027" algn="l"/>
                <a:tab pos="6449364" algn="l"/>
                <a:tab pos="7370702" algn="l"/>
                <a:tab pos="8292039" algn="l"/>
                <a:tab pos="9213377" algn="l"/>
                <a:tab pos="10134715" algn="l"/>
              </a:tabLst>
              <a:defRPr sz="2900">
                <a:solidFill>
                  <a:schemeClr val="bg1"/>
                </a:solidFill>
                <a:latin typeface="Times New Roman" pitchFamily="18" charset="0"/>
              </a:defRPr>
            </a:lvl9pPr>
          </a:lstStyle>
          <a:p>
            <a:pPr eaLnBrk="1" hangingPunct="1">
              <a:buFont typeface="Times New Roman" pitchFamily="18" charset="0"/>
              <a:buNone/>
            </a:pPr>
            <a:fld id="{D208330B-27FF-4E61-B069-5AC5D9CB3DF2}" type="slidenum">
              <a:rPr lang="en-US" sz="1200">
                <a:solidFill>
                  <a:srgbClr val="FFFFFF"/>
                </a:solidFill>
                <a:ea typeface="Arial Unicode MS" pitchFamily="34" charset="-128"/>
                <a:cs typeface="Arial Unicode MS" pitchFamily="34" charset="-128"/>
              </a:rPr>
              <a:pPr eaLnBrk="1" hangingPunct="1">
                <a:buFont typeface="Times New Roman" pitchFamily="18" charset="0"/>
                <a:buNone/>
              </a:pPr>
              <a:t>51</a:t>
            </a:fld>
            <a:endParaRPr lang="en-US" sz="1200">
              <a:solidFill>
                <a:srgbClr val="FFFFFF"/>
              </a:solidFill>
              <a:ea typeface="Arial Unicode MS" pitchFamily="34" charset="-128"/>
              <a:cs typeface="Arial Unicode MS" pitchFamily="34" charset="-128"/>
            </a:endParaRPr>
          </a:p>
        </p:txBody>
      </p:sp>
      <p:sp>
        <p:nvSpPr>
          <p:cNvPr id="105475" name="Rectangle 1"/>
          <p:cNvSpPr>
            <a:spLocks noGrp="1" noRot="1" noChangeAspect="1" noChangeArrowheads="1" noTextEdit="1"/>
          </p:cNvSpPr>
          <p:nvPr>
            <p:ph type="sldImg"/>
          </p:nvPr>
        </p:nvSpPr>
        <p:spPr>
          <a:solidFill>
            <a:srgbClr val="FFFFFF"/>
          </a:solidFill>
          <a:ln/>
        </p:spPr>
      </p:sp>
      <p:sp>
        <p:nvSpPr>
          <p:cNvPr id="105476" name="Rectangle 2"/>
          <p:cNvSpPr>
            <a:spLocks noGrp="1" noChangeArrowheads="1"/>
          </p:cNvSpPr>
          <p:nvPr>
            <p:ph type="body" idx="1"/>
          </p:nvPr>
        </p:nvSpPr>
        <p:spPr>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itchFamily="18"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Rectangle 7"/>
          <p:cNvSpPr>
            <a:spLocks noGrp="1" noChangeArrowheads="1"/>
          </p:cNvSpPr>
          <p:nvPr>
            <p:ph type="sldNum" sz="quarter"/>
          </p:nvPr>
        </p:nvSpPr>
        <p:spPr>
          <a:noFill/>
        </p:spPr>
        <p:txBody>
          <a:bodyPr/>
          <a:lstStyle>
            <a:lvl1pPr eaLnBrk="0" hangingPunct="0">
              <a:tabLst>
                <a:tab pos="0" algn="l"/>
                <a:tab pos="920750" algn="l"/>
                <a:tab pos="1841500" algn="l"/>
                <a:tab pos="2763838" algn="l"/>
                <a:tab pos="3684588" algn="l"/>
                <a:tab pos="4605338" algn="l"/>
                <a:tab pos="5527675" algn="l"/>
                <a:tab pos="6448425" algn="l"/>
                <a:tab pos="7369175" algn="l"/>
                <a:tab pos="8291513" algn="l"/>
                <a:tab pos="9212263" algn="l"/>
                <a:tab pos="10134600" algn="l"/>
              </a:tabLst>
              <a:defRPr sz="2800">
                <a:solidFill>
                  <a:schemeClr val="bg1"/>
                </a:solidFill>
                <a:latin typeface="Times New Roman" pitchFamily="18" charset="0"/>
                <a:ea typeface="Arial Unicode MS" pitchFamily="34" charset="-128"/>
                <a:cs typeface="Arial Unicode MS" pitchFamily="34" charset="-128"/>
              </a:defRPr>
            </a:lvl1pPr>
            <a:lvl2pPr eaLnBrk="0" hangingPunct="0">
              <a:tabLst>
                <a:tab pos="0" algn="l"/>
                <a:tab pos="920750" algn="l"/>
                <a:tab pos="1841500" algn="l"/>
                <a:tab pos="2763838" algn="l"/>
                <a:tab pos="3684588" algn="l"/>
                <a:tab pos="4605338" algn="l"/>
                <a:tab pos="5527675" algn="l"/>
                <a:tab pos="6448425" algn="l"/>
                <a:tab pos="7369175" algn="l"/>
                <a:tab pos="8291513" algn="l"/>
                <a:tab pos="9212263" algn="l"/>
                <a:tab pos="10134600" algn="l"/>
              </a:tabLst>
              <a:defRPr sz="2800">
                <a:solidFill>
                  <a:schemeClr val="bg1"/>
                </a:solidFill>
                <a:latin typeface="Times New Roman" pitchFamily="18" charset="0"/>
                <a:ea typeface="Arial Unicode MS" pitchFamily="34" charset="-128"/>
                <a:cs typeface="Arial Unicode MS" pitchFamily="34" charset="-128"/>
              </a:defRPr>
            </a:lvl2pPr>
            <a:lvl3pPr eaLnBrk="0" hangingPunct="0">
              <a:tabLst>
                <a:tab pos="0" algn="l"/>
                <a:tab pos="920750" algn="l"/>
                <a:tab pos="1841500" algn="l"/>
                <a:tab pos="2763838" algn="l"/>
                <a:tab pos="3684588" algn="l"/>
                <a:tab pos="4605338" algn="l"/>
                <a:tab pos="5527675" algn="l"/>
                <a:tab pos="6448425" algn="l"/>
                <a:tab pos="7369175" algn="l"/>
                <a:tab pos="8291513" algn="l"/>
                <a:tab pos="9212263" algn="l"/>
                <a:tab pos="10134600" algn="l"/>
              </a:tabLst>
              <a:defRPr sz="2800">
                <a:solidFill>
                  <a:schemeClr val="bg1"/>
                </a:solidFill>
                <a:latin typeface="Times New Roman" pitchFamily="18" charset="0"/>
                <a:ea typeface="Arial Unicode MS" pitchFamily="34" charset="-128"/>
                <a:cs typeface="Arial Unicode MS" pitchFamily="34" charset="-128"/>
              </a:defRPr>
            </a:lvl3pPr>
            <a:lvl4pPr eaLnBrk="0" hangingPunct="0">
              <a:tabLst>
                <a:tab pos="0" algn="l"/>
                <a:tab pos="920750" algn="l"/>
                <a:tab pos="1841500" algn="l"/>
                <a:tab pos="2763838" algn="l"/>
                <a:tab pos="3684588" algn="l"/>
                <a:tab pos="4605338" algn="l"/>
                <a:tab pos="5527675" algn="l"/>
                <a:tab pos="6448425" algn="l"/>
                <a:tab pos="7369175" algn="l"/>
                <a:tab pos="8291513" algn="l"/>
                <a:tab pos="9212263" algn="l"/>
                <a:tab pos="10134600" algn="l"/>
              </a:tabLst>
              <a:defRPr sz="2800">
                <a:solidFill>
                  <a:schemeClr val="bg1"/>
                </a:solidFill>
                <a:latin typeface="Times New Roman" pitchFamily="18" charset="0"/>
                <a:ea typeface="Arial Unicode MS" pitchFamily="34" charset="-128"/>
                <a:cs typeface="Arial Unicode MS" pitchFamily="34" charset="-128"/>
              </a:defRPr>
            </a:lvl4pPr>
            <a:lvl5pPr eaLnBrk="0" hangingPunct="0">
              <a:tabLst>
                <a:tab pos="0" algn="l"/>
                <a:tab pos="920750" algn="l"/>
                <a:tab pos="1841500" algn="l"/>
                <a:tab pos="2763838" algn="l"/>
                <a:tab pos="3684588" algn="l"/>
                <a:tab pos="4605338" algn="l"/>
                <a:tab pos="5527675" algn="l"/>
                <a:tab pos="6448425" algn="l"/>
                <a:tab pos="7369175" algn="l"/>
                <a:tab pos="8291513" algn="l"/>
                <a:tab pos="9212263" algn="l"/>
                <a:tab pos="10134600" algn="l"/>
              </a:tabLst>
              <a:defRPr sz="2800">
                <a:solidFill>
                  <a:schemeClr val="bg1"/>
                </a:solidFill>
                <a:latin typeface="Times New Roman" pitchFamily="18" charset="0"/>
                <a:ea typeface="Arial Unicode MS" pitchFamily="34" charset="-128"/>
                <a:cs typeface="Arial Unicode MS" pitchFamily="34" charset="-128"/>
              </a:defRPr>
            </a:lvl5pPr>
            <a:lvl6pPr marL="2514600" indent="-228600" defTabSz="457200" eaLnBrk="0" fontAlgn="base" hangingPunct="0">
              <a:spcBef>
                <a:spcPct val="0"/>
              </a:spcBef>
              <a:spcAft>
                <a:spcPct val="0"/>
              </a:spcAft>
              <a:tabLst>
                <a:tab pos="0" algn="l"/>
                <a:tab pos="920750" algn="l"/>
                <a:tab pos="1841500" algn="l"/>
                <a:tab pos="2763838" algn="l"/>
                <a:tab pos="3684588" algn="l"/>
                <a:tab pos="4605338" algn="l"/>
                <a:tab pos="5527675" algn="l"/>
                <a:tab pos="6448425" algn="l"/>
                <a:tab pos="7369175" algn="l"/>
                <a:tab pos="8291513" algn="l"/>
                <a:tab pos="9212263" algn="l"/>
                <a:tab pos="10134600" algn="l"/>
              </a:tabLst>
              <a:defRPr sz="2800">
                <a:solidFill>
                  <a:schemeClr val="bg1"/>
                </a:solidFill>
                <a:latin typeface="Times New Roman" pitchFamily="18" charset="0"/>
                <a:ea typeface="Arial Unicode MS" pitchFamily="34" charset="-128"/>
                <a:cs typeface="Arial Unicode MS" pitchFamily="34" charset="-128"/>
              </a:defRPr>
            </a:lvl6pPr>
            <a:lvl7pPr marL="2971800" indent="-228600" defTabSz="457200" eaLnBrk="0" fontAlgn="base" hangingPunct="0">
              <a:spcBef>
                <a:spcPct val="0"/>
              </a:spcBef>
              <a:spcAft>
                <a:spcPct val="0"/>
              </a:spcAft>
              <a:tabLst>
                <a:tab pos="0" algn="l"/>
                <a:tab pos="920750" algn="l"/>
                <a:tab pos="1841500" algn="l"/>
                <a:tab pos="2763838" algn="l"/>
                <a:tab pos="3684588" algn="l"/>
                <a:tab pos="4605338" algn="l"/>
                <a:tab pos="5527675" algn="l"/>
                <a:tab pos="6448425" algn="l"/>
                <a:tab pos="7369175" algn="l"/>
                <a:tab pos="8291513" algn="l"/>
                <a:tab pos="9212263" algn="l"/>
                <a:tab pos="10134600" algn="l"/>
              </a:tabLst>
              <a:defRPr sz="2800">
                <a:solidFill>
                  <a:schemeClr val="bg1"/>
                </a:solidFill>
                <a:latin typeface="Times New Roman" pitchFamily="18" charset="0"/>
                <a:ea typeface="Arial Unicode MS" pitchFamily="34" charset="-128"/>
                <a:cs typeface="Arial Unicode MS" pitchFamily="34" charset="-128"/>
              </a:defRPr>
            </a:lvl7pPr>
            <a:lvl8pPr marL="3429000" indent="-228600" defTabSz="457200" eaLnBrk="0" fontAlgn="base" hangingPunct="0">
              <a:spcBef>
                <a:spcPct val="0"/>
              </a:spcBef>
              <a:spcAft>
                <a:spcPct val="0"/>
              </a:spcAft>
              <a:tabLst>
                <a:tab pos="0" algn="l"/>
                <a:tab pos="920750" algn="l"/>
                <a:tab pos="1841500" algn="l"/>
                <a:tab pos="2763838" algn="l"/>
                <a:tab pos="3684588" algn="l"/>
                <a:tab pos="4605338" algn="l"/>
                <a:tab pos="5527675" algn="l"/>
                <a:tab pos="6448425" algn="l"/>
                <a:tab pos="7369175" algn="l"/>
                <a:tab pos="8291513" algn="l"/>
                <a:tab pos="9212263" algn="l"/>
                <a:tab pos="10134600" algn="l"/>
              </a:tabLst>
              <a:defRPr sz="2800">
                <a:solidFill>
                  <a:schemeClr val="bg1"/>
                </a:solidFill>
                <a:latin typeface="Times New Roman" pitchFamily="18" charset="0"/>
                <a:ea typeface="Arial Unicode MS" pitchFamily="34" charset="-128"/>
                <a:cs typeface="Arial Unicode MS" pitchFamily="34" charset="-128"/>
              </a:defRPr>
            </a:lvl8pPr>
            <a:lvl9pPr marL="3886200" indent="-228600" defTabSz="457200" eaLnBrk="0" fontAlgn="base" hangingPunct="0">
              <a:spcBef>
                <a:spcPct val="0"/>
              </a:spcBef>
              <a:spcAft>
                <a:spcPct val="0"/>
              </a:spcAft>
              <a:tabLst>
                <a:tab pos="0" algn="l"/>
                <a:tab pos="920750" algn="l"/>
                <a:tab pos="1841500" algn="l"/>
                <a:tab pos="2763838" algn="l"/>
                <a:tab pos="3684588" algn="l"/>
                <a:tab pos="4605338" algn="l"/>
                <a:tab pos="5527675" algn="l"/>
                <a:tab pos="6448425" algn="l"/>
                <a:tab pos="7369175" algn="l"/>
                <a:tab pos="8291513" algn="l"/>
                <a:tab pos="9212263" algn="l"/>
                <a:tab pos="10134600" algn="l"/>
              </a:tabLst>
              <a:defRPr sz="2800">
                <a:solidFill>
                  <a:schemeClr val="bg1"/>
                </a:solidFill>
                <a:latin typeface="Times New Roman" pitchFamily="18" charset="0"/>
                <a:ea typeface="Arial Unicode MS" pitchFamily="34" charset="-128"/>
                <a:cs typeface="Arial Unicode MS" pitchFamily="34" charset="-128"/>
              </a:defRPr>
            </a:lvl9pPr>
          </a:lstStyle>
          <a:p>
            <a:pPr eaLnBrk="1" hangingPunct="1">
              <a:buFont typeface="Times New Roman" pitchFamily="18" charset="0"/>
              <a:buNone/>
            </a:pPr>
            <a:fld id="{A9F500CB-3E91-479F-A428-9377158BA018}" type="slidenum">
              <a:rPr lang="en-US" altLang="en-US" sz="1200">
                <a:solidFill>
                  <a:srgbClr val="FFFFFF"/>
                </a:solidFill>
              </a:rPr>
              <a:pPr eaLnBrk="1" hangingPunct="1">
                <a:buFont typeface="Times New Roman" pitchFamily="18" charset="0"/>
                <a:buNone/>
              </a:pPr>
              <a:t>52</a:t>
            </a:fld>
            <a:endParaRPr lang="en-US" altLang="en-US" sz="1200">
              <a:solidFill>
                <a:srgbClr val="FFFFFF"/>
              </a:solidFill>
            </a:endParaRPr>
          </a:p>
        </p:txBody>
      </p:sp>
      <p:sp>
        <p:nvSpPr>
          <p:cNvPr id="128003" name="Rectangle 1"/>
          <p:cNvSpPr>
            <a:spLocks noGrp="1" noRot="1" noChangeAspect="1" noChangeArrowheads="1" noTextEdit="1"/>
          </p:cNvSpPr>
          <p:nvPr>
            <p:ph type="sldImg"/>
          </p:nvPr>
        </p:nvSpPr>
        <p:spPr>
          <a:solidFill>
            <a:srgbClr val="FFFFFF"/>
          </a:solidFill>
          <a:ln/>
        </p:spPr>
      </p:sp>
      <p:sp>
        <p:nvSpPr>
          <p:cNvPr id="128004" name="Rectangle 2"/>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Rectangle 7"/>
          <p:cNvSpPr>
            <a:spLocks noGrp="1" noChangeArrowheads="1"/>
          </p:cNvSpPr>
          <p:nvPr>
            <p:ph type="sldNum" sz="quarter"/>
          </p:nvPr>
        </p:nvSpPr>
        <p:spPr>
          <a:noFill/>
        </p:spPr>
        <p:txBody>
          <a:bodyPr/>
          <a:lstStyle>
            <a:lvl1pPr eaLnBrk="0" hangingPunct="0">
              <a:tabLst>
                <a:tab pos="0" algn="l"/>
                <a:tab pos="920750" algn="l"/>
                <a:tab pos="1841500" algn="l"/>
                <a:tab pos="2763838" algn="l"/>
                <a:tab pos="3684588" algn="l"/>
                <a:tab pos="4605338" algn="l"/>
                <a:tab pos="5527675" algn="l"/>
                <a:tab pos="6448425" algn="l"/>
                <a:tab pos="7369175" algn="l"/>
                <a:tab pos="8291513" algn="l"/>
                <a:tab pos="9212263" algn="l"/>
                <a:tab pos="10134600" algn="l"/>
              </a:tabLst>
              <a:defRPr sz="2800">
                <a:solidFill>
                  <a:schemeClr val="bg1"/>
                </a:solidFill>
                <a:latin typeface="Times New Roman" pitchFamily="18" charset="0"/>
                <a:ea typeface="Arial Unicode MS" pitchFamily="34" charset="-128"/>
                <a:cs typeface="Arial Unicode MS" pitchFamily="34" charset="-128"/>
              </a:defRPr>
            </a:lvl1pPr>
            <a:lvl2pPr eaLnBrk="0" hangingPunct="0">
              <a:tabLst>
                <a:tab pos="0" algn="l"/>
                <a:tab pos="920750" algn="l"/>
                <a:tab pos="1841500" algn="l"/>
                <a:tab pos="2763838" algn="l"/>
                <a:tab pos="3684588" algn="l"/>
                <a:tab pos="4605338" algn="l"/>
                <a:tab pos="5527675" algn="l"/>
                <a:tab pos="6448425" algn="l"/>
                <a:tab pos="7369175" algn="l"/>
                <a:tab pos="8291513" algn="l"/>
                <a:tab pos="9212263" algn="l"/>
                <a:tab pos="10134600" algn="l"/>
              </a:tabLst>
              <a:defRPr sz="2800">
                <a:solidFill>
                  <a:schemeClr val="bg1"/>
                </a:solidFill>
                <a:latin typeface="Times New Roman" pitchFamily="18" charset="0"/>
                <a:ea typeface="Arial Unicode MS" pitchFamily="34" charset="-128"/>
                <a:cs typeface="Arial Unicode MS" pitchFamily="34" charset="-128"/>
              </a:defRPr>
            </a:lvl2pPr>
            <a:lvl3pPr eaLnBrk="0" hangingPunct="0">
              <a:tabLst>
                <a:tab pos="0" algn="l"/>
                <a:tab pos="920750" algn="l"/>
                <a:tab pos="1841500" algn="l"/>
                <a:tab pos="2763838" algn="l"/>
                <a:tab pos="3684588" algn="l"/>
                <a:tab pos="4605338" algn="l"/>
                <a:tab pos="5527675" algn="l"/>
                <a:tab pos="6448425" algn="l"/>
                <a:tab pos="7369175" algn="l"/>
                <a:tab pos="8291513" algn="l"/>
                <a:tab pos="9212263" algn="l"/>
                <a:tab pos="10134600" algn="l"/>
              </a:tabLst>
              <a:defRPr sz="2800">
                <a:solidFill>
                  <a:schemeClr val="bg1"/>
                </a:solidFill>
                <a:latin typeface="Times New Roman" pitchFamily="18" charset="0"/>
                <a:ea typeface="Arial Unicode MS" pitchFamily="34" charset="-128"/>
                <a:cs typeface="Arial Unicode MS" pitchFamily="34" charset="-128"/>
              </a:defRPr>
            </a:lvl3pPr>
            <a:lvl4pPr eaLnBrk="0" hangingPunct="0">
              <a:tabLst>
                <a:tab pos="0" algn="l"/>
                <a:tab pos="920750" algn="l"/>
                <a:tab pos="1841500" algn="l"/>
                <a:tab pos="2763838" algn="l"/>
                <a:tab pos="3684588" algn="l"/>
                <a:tab pos="4605338" algn="l"/>
                <a:tab pos="5527675" algn="l"/>
                <a:tab pos="6448425" algn="l"/>
                <a:tab pos="7369175" algn="l"/>
                <a:tab pos="8291513" algn="l"/>
                <a:tab pos="9212263" algn="l"/>
                <a:tab pos="10134600" algn="l"/>
              </a:tabLst>
              <a:defRPr sz="2800">
                <a:solidFill>
                  <a:schemeClr val="bg1"/>
                </a:solidFill>
                <a:latin typeface="Times New Roman" pitchFamily="18" charset="0"/>
                <a:ea typeface="Arial Unicode MS" pitchFamily="34" charset="-128"/>
                <a:cs typeface="Arial Unicode MS" pitchFamily="34" charset="-128"/>
              </a:defRPr>
            </a:lvl4pPr>
            <a:lvl5pPr eaLnBrk="0" hangingPunct="0">
              <a:tabLst>
                <a:tab pos="0" algn="l"/>
                <a:tab pos="920750" algn="l"/>
                <a:tab pos="1841500" algn="l"/>
                <a:tab pos="2763838" algn="l"/>
                <a:tab pos="3684588" algn="l"/>
                <a:tab pos="4605338" algn="l"/>
                <a:tab pos="5527675" algn="l"/>
                <a:tab pos="6448425" algn="l"/>
                <a:tab pos="7369175" algn="l"/>
                <a:tab pos="8291513" algn="l"/>
                <a:tab pos="9212263" algn="l"/>
                <a:tab pos="10134600" algn="l"/>
              </a:tabLst>
              <a:defRPr sz="2800">
                <a:solidFill>
                  <a:schemeClr val="bg1"/>
                </a:solidFill>
                <a:latin typeface="Times New Roman" pitchFamily="18" charset="0"/>
                <a:ea typeface="Arial Unicode MS" pitchFamily="34" charset="-128"/>
                <a:cs typeface="Arial Unicode MS" pitchFamily="34" charset="-128"/>
              </a:defRPr>
            </a:lvl5pPr>
            <a:lvl6pPr marL="2514600" indent="-228600" defTabSz="457200" eaLnBrk="0" fontAlgn="base" hangingPunct="0">
              <a:spcBef>
                <a:spcPct val="0"/>
              </a:spcBef>
              <a:spcAft>
                <a:spcPct val="0"/>
              </a:spcAft>
              <a:tabLst>
                <a:tab pos="0" algn="l"/>
                <a:tab pos="920750" algn="l"/>
                <a:tab pos="1841500" algn="l"/>
                <a:tab pos="2763838" algn="l"/>
                <a:tab pos="3684588" algn="l"/>
                <a:tab pos="4605338" algn="l"/>
                <a:tab pos="5527675" algn="l"/>
                <a:tab pos="6448425" algn="l"/>
                <a:tab pos="7369175" algn="l"/>
                <a:tab pos="8291513" algn="l"/>
                <a:tab pos="9212263" algn="l"/>
                <a:tab pos="10134600" algn="l"/>
              </a:tabLst>
              <a:defRPr sz="2800">
                <a:solidFill>
                  <a:schemeClr val="bg1"/>
                </a:solidFill>
                <a:latin typeface="Times New Roman" pitchFamily="18" charset="0"/>
                <a:ea typeface="Arial Unicode MS" pitchFamily="34" charset="-128"/>
                <a:cs typeface="Arial Unicode MS" pitchFamily="34" charset="-128"/>
              </a:defRPr>
            </a:lvl6pPr>
            <a:lvl7pPr marL="2971800" indent="-228600" defTabSz="457200" eaLnBrk="0" fontAlgn="base" hangingPunct="0">
              <a:spcBef>
                <a:spcPct val="0"/>
              </a:spcBef>
              <a:spcAft>
                <a:spcPct val="0"/>
              </a:spcAft>
              <a:tabLst>
                <a:tab pos="0" algn="l"/>
                <a:tab pos="920750" algn="l"/>
                <a:tab pos="1841500" algn="l"/>
                <a:tab pos="2763838" algn="l"/>
                <a:tab pos="3684588" algn="l"/>
                <a:tab pos="4605338" algn="l"/>
                <a:tab pos="5527675" algn="l"/>
                <a:tab pos="6448425" algn="l"/>
                <a:tab pos="7369175" algn="l"/>
                <a:tab pos="8291513" algn="l"/>
                <a:tab pos="9212263" algn="l"/>
                <a:tab pos="10134600" algn="l"/>
              </a:tabLst>
              <a:defRPr sz="2800">
                <a:solidFill>
                  <a:schemeClr val="bg1"/>
                </a:solidFill>
                <a:latin typeface="Times New Roman" pitchFamily="18" charset="0"/>
                <a:ea typeface="Arial Unicode MS" pitchFamily="34" charset="-128"/>
                <a:cs typeface="Arial Unicode MS" pitchFamily="34" charset="-128"/>
              </a:defRPr>
            </a:lvl7pPr>
            <a:lvl8pPr marL="3429000" indent="-228600" defTabSz="457200" eaLnBrk="0" fontAlgn="base" hangingPunct="0">
              <a:spcBef>
                <a:spcPct val="0"/>
              </a:spcBef>
              <a:spcAft>
                <a:spcPct val="0"/>
              </a:spcAft>
              <a:tabLst>
                <a:tab pos="0" algn="l"/>
                <a:tab pos="920750" algn="l"/>
                <a:tab pos="1841500" algn="l"/>
                <a:tab pos="2763838" algn="l"/>
                <a:tab pos="3684588" algn="l"/>
                <a:tab pos="4605338" algn="l"/>
                <a:tab pos="5527675" algn="l"/>
                <a:tab pos="6448425" algn="l"/>
                <a:tab pos="7369175" algn="l"/>
                <a:tab pos="8291513" algn="l"/>
                <a:tab pos="9212263" algn="l"/>
                <a:tab pos="10134600" algn="l"/>
              </a:tabLst>
              <a:defRPr sz="2800">
                <a:solidFill>
                  <a:schemeClr val="bg1"/>
                </a:solidFill>
                <a:latin typeface="Times New Roman" pitchFamily="18" charset="0"/>
                <a:ea typeface="Arial Unicode MS" pitchFamily="34" charset="-128"/>
                <a:cs typeface="Arial Unicode MS" pitchFamily="34" charset="-128"/>
              </a:defRPr>
            </a:lvl8pPr>
            <a:lvl9pPr marL="3886200" indent="-228600" defTabSz="457200" eaLnBrk="0" fontAlgn="base" hangingPunct="0">
              <a:spcBef>
                <a:spcPct val="0"/>
              </a:spcBef>
              <a:spcAft>
                <a:spcPct val="0"/>
              </a:spcAft>
              <a:tabLst>
                <a:tab pos="0" algn="l"/>
                <a:tab pos="920750" algn="l"/>
                <a:tab pos="1841500" algn="l"/>
                <a:tab pos="2763838" algn="l"/>
                <a:tab pos="3684588" algn="l"/>
                <a:tab pos="4605338" algn="l"/>
                <a:tab pos="5527675" algn="l"/>
                <a:tab pos="6448425" algn="l"/>
                <a:tab pos="7369175" algn="l"/>
                <a:tab pos="8291513" algn="l"/>
                <a:tab pos="9212263" algn="l"/>
                <a:tab pos="10134600" algn="l"/>
              </a:tabLst>
              <a:defRPr sz="2800">
                <a:solidFill>
                  <a:schemeClr val="bg1"/>
                </a:solidFill>
                <a:latin typeface="Times New Roman" pitchFamily="18" charset="0"/>
                <a:ea typeface="Arial Unicode MS" pitchFamily="34" charset="-128"/>
                <a:cs typeface="Arial Unicode MS" pitchFamily="34" charset="-128"/>
              </a:defRPr>
            </a:lvl9pPr>
          </a:lstStyle>
          <a:p>
            <a:pPr eaLnBrk="1" hangingPunct="1">
              <a:buFont typeface="Times New Roman" pitchFamily="18" charset="0"/>
              <a:buNone/>
            </a:pPr>
            <a:fld id="{A9F500CB-3E91-479F-A428-9377158BA018}" type="slidenum">
              <a:rPr lang="en-US" altLang="en-US" sz="1200">
                <a:solidFill>
                  <a:srgbClr val="FFFFFF"/>
                </a:solidFill>
              </a:rPr>
              <a:pPr eaLnBrk="1" hangingPunct="1">
                <a:buFont typeface="Times New Roman" pitchFamily="18" charset="0"/>
                <a:buNone/>
              </a:pPr>
              <a:t>53</a:t>
            </a:fld>
            <a:endParaRPr lang="en-US" altLang="en-US" sz="1200">
              <a:solidFill>
                <a:srgbClr val="FFFFFF"/>
              </a:solidFill>
            </a:endParaRPr>
          </a:p>
        </p:txBody>
      </p:sp>
      <p:sp>
        <p:nvSpPr>
          <p:cNvPr id="128003" name="Rectangle 1"/>
          <p:cNvSpPr>
            <a:spLocks noGrp="1" noRot="1" noChangeAspect="1" noChangeArrowheads="1" noTextEdit="1"/>
          </p:cNvSpPr>
          <p:nvPr>
            <p:ph type="sldImg"/>
          </p:nvPr>
        </p:nvSpPr>
        <p:spPr>
          <a:solidFill>
            <a:srgbClr val="FFFFFF"/>
          </a:solidFill>
          <a:ln/>
        </p:spPr>
      </p:sp>
      <p:sp>
        <p:nvSpPr>
          <p:cNvPr id="128004" name="Rectangle 2"/>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defRPr sz="2900">
                <a:solidFill>
                  <a:schemeClr val="bg1"/>
                </a:solidFill>
                <a:latin typeface="Times New Roman" pitchFamily="18" charset="0"/>
              </a:defRPr>
            </a:lvl1pPr>
            <a:lvl2pPr marL="748587" indent="-287918" eaLnBrk="0" hangingPunct="0">
              <a:defRPr sz="2900">
                <a:solidFill>
                  <a:schemeClr val="bg1"/>
                </a:solidFill>
                <a:latin typeface="Times New Roman" pitchFamily="18" charset="0"/>
              </a:defRPr>
            </a:lvl2pPr>
            <a:lvl3pPr marL="1151672" indent="-230334" eaLnBrk="0" hangingPunct="0">
              <a:defRPr sz="2900">
                <a:solidFill>
                  <a:schemeClr val="bg1"/>
                </a:solidFill>
                <a:latin typeface="Times New Roman" pitchFamily="18" charset="0"/>
              </a:defRPr>
            </a:lvl3pPr>
            <a:lvl4pPr marL="1612341" indent="-230334" eaLnBrk="0" hangingPunct="0">
              <a:defRPr sz="2900">
                <a:solidFill>
                  <a:schemeClr val="bg1"/>
                </a:solidFill>
                <a:latin typeface="Times New Roman" pitchFamily="18" charset="0"/>
              </a:defRPr>
            </a:lvl4pPr>
            <a:lvl5pPr marL="2073010" indent="-230334" eaLnBrk="0" hangingPunct="0">
              <a:defRPr sz="2900">
                <a:solidFill>
                  <a:schemeClr val="bg1"/>
                </a:solidFill>
                <a:latin typeface="Times New Roman" pitchFamily="18" charset="0"/>
              </a:defRPr>
            </a:lvl5pPr>
            <a:lvl6pPr marL="2533678" indent="-230334" eaLnBrk="0" fontAlgn="base" hangingPunct="0">
              <a:spcBef>
                <a:spcPct val="0"/>
              </a:spcBef>
              <a:spcAft>
                <a:spcPct val="0"/>
              </a:spcAft>
              <a:defRPr sz="2900">
                <a:solidFill>
                  <a:schemeClr val="bg1"/>
                </a:solidFill>
                <a:latin typeface="Times New Roman" pitchFamily="18" charset="0"/>
              </a:defRPr>
            </a:lvl6pPr>
            <a:lvl7pPr marL="2994347" indent="-230334" eaLnBrk="0" fontAlgn="base" hangingPunct="0">
              <a:spcBef>
                <a:spcPct val="0"/>
              </a:spcBef>
              <a:spcAft>
                <a:spcPct val="0"/>
              </a:spcAft>
              <a:defRPr sz="2900">
                <a:solidFill>
                  <a:schemeClr val="bg1"/>
                </a:solidFill>
                <a:latin typeface="Times New Roman" pitchFamily="18" charset="0"/>
              </a:defRPr>
            </a:lvl7pPr>
            <a:lvl8pPr marL="3455017" indent="-230334" eaLnBrk="0" fontAlgn="base" hangingPunct="0">
              <a:spcBef>
                <a:spcPct val="0"/>
              </a:spcBef>
              <a:spcAft>
                <a:spcPct val="0"/>
              </a:spcAft>
              <a:defRPr sz="2900">
                <a:solidFill>
                  <a:schemeClr val="bg1"/>
                </a:solidFill>
                <a:latin typeface="Times New Roman" pitchFamily="18" charset="0"/>
              </a:defRPr>
            </a:lvl8pPr>
            <a:lvl9pPr marL="3915686" indent="-230334" eaLnBrk="0" fontAlgn="base" hangingPunct="0">
              <a:spcBef>
                <a:spcPct val="0"/>
              </a:spcBef>
              <a:spcAft>
                <a:spcPct val="0"/>
              </a:spcAft>
              <a:defRPr sz="2900">
                <a:solidFill>
                  <a:schemeClr val="bg1"/>
                </a:solidFill>
                <a:latin typeface="Times New Roman" pitchFamily="18" charset="0"/>
              </a:defRPr>
            </a:lvl9pPr>
          </a:lstStyle>
          <a:p>
            <a:pPr eaLnBrk="1" hangingPunct="1"/>
            <a:fld id="{9283B0D3-A4FA-4FC9-BEDD-899F25CFD15A}" type="slidenum">
              <a:rPr lang="en-US" sz="1200"/>
              <a:pPr eaLnBrk="1" hangingPunct="1"/>
              <a:t>54</a:t>
            </a:fld>
            <a:endParaRPr lang="en-US" sz="120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930699" y="4344988"/>
            <a:ext cx="5118841" cy="4113212"/>
          </a:xfrm>
          <a:noFill/>
        </p:spPr>
        <p:txBody>
          <a:bodyPr/>
          <a:lstStyle/>
          <a:p>
            <a:pPr eaLnBrk="1" hangingPunct="1"/>
            <a:endParaRPr lang="de-CH" dirty="0" smtClean="0">
              <a:latin typeface="Times New Roman" pitchFamily="18"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eaLnBrk="0" hangingPunct="0">
              <a:defRPr sz="2900">
                <a:solidFill>
                  <a:schemeClr val="bg1"/>
                </a:solidFill>
                <a:latin typeface="Times New Roman" pitchFamily="18" charset="0"/>
              </a:defRPr>
            </a:lvl1pPr>
            <a:lvl2pPr marL="748587" indent="-287918" eaLnBrk="0" hangingPunct="0">
              <a:defRPr sz="2900">
                <a:solidFill>
                  <a:schemeClr val="bg1"/>
                </a:solidFill>
                <a:latin typeface="Times New Roman" pitchFamily="18" charset="0"/>
              </a:defRPr>
            </a:lvl2pPr>
            <a:lvl3pPr marL="1151672" indent="-230334" eaLnBrk="0" hangingPunct="0">
              <a:defRPr sz="2900">
                <a:solidFill>
                  <a:schemeClr val="bg1"/>
                </a:solidFill>
                <a:latin typeface="Times New Roman" pitchFamily="18" charset="0"/>
              </a:defRPr>
            </a:lvl3pPr>
            <a:lvl4pPr marL="1612341" indent="-230334" eaLnBrk="0" hangingPunct="0">
              <a:defRPr sz="2900">
                <a:solidFill>
                  <a:schemeClr val="bg1"/>
                </a:solidFill>
                <a:latin typeface="Times New Roman" pitchFamily="18" charset="0"/>
              </a:defRPr>
            </a:lvl4pPr>
            <a:lvl5pPr marL="2073010" indent="-230334" eaLnBrk="0" hangingPunct="0">
              <a:defRPr sz="2900">
                <a:solidFill>
                  <a:schemeClr val="bg1"/>
                </a:solidFill>
                <a:latin typeface="Times New Roman" pitchFamily="18" charset="0"/>
              </a:defRPr>
            </a:lvl5pPr>
            <a:lvl6pPr marL="2533678" indent="-230334" eaLnBrk="0" fontAlgn="base" hangingPunct="0">
              <a:spcBef>
                <a:spcPct val="0"/>
              </a:spcBef>
              <a:spcAft>
                <a:spcPct val="0"/>
              </a:spcAft>
              <a:defRPr sz="2900">
                <a:solidFill>
                  <a:schemeClr val="bg1"/>
                </a:solidFill>
                <a:latin typeface="Times New Roman" pitchFamily="18" charset="0"/>
              </a:defRPr>
            </a:lvl6pPr>
            <a:lvl7pPr marL="2994347" indent="-230334" eaLnBrk="0" fontAlgn="base" hangingPunct="0">
              <a:spcBef>
                <a:spcPct val="0"/>
              </a:spcBef>
              <a:spcAft>
                <a:spcPct val="0"/>
              </a:spcAft>
              <a:defRPr sz="2900">
                <a:solidFill>
                  <a:schemeClr val="bg1"/>
                </a:solidFill>
                <a:latin typeface="Times New Roman" pitchFamily="18" charset="0"/>
              </a:defRPr>
            </a:lvl7pPr>
            <a:lvl8pPr marL="3455017" indent="-230334" eaLnBrk="0" fontAlgn="base" hangingPunct="0">
              <a:spcBef>
                <a:spcPct val="0"/>
              </a:spcBef>
              <a:spcAft>
                <a:spcPct val="0"/>
              </a:spcAft>
              <a:defRPr sz="2900">
                <a:solidFill>
                  <a:schemeClr val="bg1"/>
                </a:solidFill>
                <a:latin typeface="Times New Roman" pitchFamily="18" charset="0"/>
              </a:defRPr>
            </a:lvl8pPr>
            <a:lvl9pPr marL="3915686" indent="-230334" eaLnBrk="0" fontAlgn="base" hangingPunct="0">
              <a:spcBef>
                <a:spcPct val="0"/>
              </a:spcBef>
              <a:spcAft>
                <a:spcPct val="0"/>
              </a:spcAft>
              <a:defRPr sz="2900">
                <a:solidFill>
                  <a:schemeClr val="bg1"/>
                </a:solidFill>
                <a:latin typeface="Times New Roman" pitchFamily="18" charset="0"/>
              </a:defRPr>
            </a:lvl9pPr>
          </a:lstStyle>
          <a:p>
            <a:pPr eaLnBrk="1" hangingPunct="1"/>
            <a:fld id="{1E73CD07-7FC2-4570-97C6-D2C62C1155C4}" type="slidenum">
              <a:rPr lang="en-US" sz="1200"/>
              <a:pPr eaLnBrk="1" hangingPunct="1"/>
              <a:t>55</a:t>
            </a:fld>
            <a:endParaRPr lang="en-US" sz="1200"/>
          </a:p>
        </p:txBody>
      </p:sp>
      <p:sp>
        <p:nvSpPr>
          <p:cNvPr id="106499" name="Text Box 1"/>
          <p:cNvSpPr txBox="1">
            <a:spLocks noChangeArrowheads="1"/>
          </p:cNvSpPr>
          <p:nvPr/>
        </p:nvSpPr>
        <p:spPr bwMode="auto">
          <a:xfrm>
            <a:off x="3955468" y="8686800"/>
            <a:ext cx="302477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683" tIns="47155" rIns="90683" bIns="47155"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defRPr>
            </a:lvl9pPr>
          </a:lstStyle>
          <a:p>
            <a:pPr algn="r" eaLnBrk="1" hangingPunct="1"/>
            <a:fld id="{F59FD9E3-A1AC-4B8F-BA5D-9C6516F43FCE}" type="slidenum">
              <a:rPr lang="en-US" sz="1200">
                <a:solidFill>
                  <a:srgbClr val="FFFFFF"/>
                </a:solidFill>
                <a:ea typeface="Arial Unicode MS" pitchFamily="34" charset="-128"/>
                <a:cs typeface="Arial Unicode MS" pitchFamily="34" charset="-128"/>
              </a:rPr>
              <a:pPr algn="r" eaLnBrk="1" hangingPunct="1"/>
              <a:t>55</a:t>
            </a:fld>
            <a:endParaRPr lang="en-US" sz="1200">
              <a:solidFill>
                <a:srgbClr val="FFFFFF"/>
              </a:solidFill>
              <a:ea typeface="Arial Unicode MS" pitchFamily="34" charset="-128"/>
              <a:cs typeface="Arial Unicode MS" pitchFamily="34" charset="-128"/>
            </a:endParaRPr>
          </a:p>
        </p:txBody>
      </p:sp>
      <p:sp>
        <p:nvSpPr>
          <p:cNvPr id="106500" name="Text Box 2"/>
          <p:cNvSpPr txBox="1">
            <a:spLocks noChangeArrowheads="1"/>
          </p:cNvSpPr>
          <p:nvPr/>
        </p:nvSpPr>
        <p:spPr bwMode="auto">
          <a:xfrm>
            <a:off x="1163373" y="685800"/>
            <a:ext cx="4653492"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33" tIns="46067" rIns="92133" bIns="46067" anchor="ctr"/>
          <a:lstStyle>
            <a:lvl1pPr eaLnBrk="0" hangingPunct="0">
              <a:defRPr sz="2800">
                <a:solidFill>
                  <a:schemeClr val="bg1"/>
                </a:solidFill>
                <a:latin typeface="Times New Roman" pitchFamily="18" charset="0"/>
              </a:defRPr>
            </a:lvl1pPr>
            <a:lvl2pPr marL="742950" indent="-285750" eaLnBrk="0" hangingPunct="0">
              <a:defRPr sz="2800">
                <a:solidFill>
                  <a:schemeClr val="bg1"/>
                </a:solidFill>
                <a:latin typeface="Times New Roman" pitchFamily="18" charset="0"/>
              </a:defRPr>
            </a:lvl2pPr>
            <a:lvl3pPr marL="1143000" indent="-228600" eaLnBrk="0" hangingPunct="0">
              <a:defRPr sz="2800">
                <a:solidFill>
                  <a:schemeClr val="bg1"/>
                </a:solidFill>
                <a:latin typeface="Times New Roman" pitchFamily="18" charset="0"/>
              </a:defRPr>
            </a:lvl3pPr>
            <a:lvl4pPr marL="1600200" indent="-228600" eaLnBrk="0" hangingPunct="0">
              <a:defRPr sz="2800">
                <a:solidFill>
                  <a:schemeClr val="bg1"/>
                </a:solidFill>
                <a:latin typeface="Times New Roman" pitchFamily="18" charset="0"/>
              </a:defRPr>
            </a:lvl4pPr>
            <a:lvl5pPr marL="2057400" indent="-228600" eaLnBrk="0" hangingPunct="0">
              <a:defRPr sz="2800">
                <a:solidFill>
                  <a:schemeClr val="bg1"/>
                </a:solidFill>
                <a:latin typeface="Times New Roman" pitchFamily="18" charset="0"/>
              </a:defRPr>
            </a:lvl5pPr>
            <a:lvl6pPr marL="2514600" indent="-228600" eaLnBrk="0" fontAlgn="base" hangingPunct="0">
              <a:spcBef>
                <a:spcPct val="0"/>
              </a:spcBef>
              <a:spcAft>
                <a:spcPct val="0"/>
              </a:spcAft>
              <a:defRPr sz="2800">
                <a:solidFill>
                  <a:schemeClr val="bg1"/>
                </a:solidFill>
                <a:latin typeface="Times New Roman" pitchFamily="18" charset="0"/>
              </a:defRPr>
            </a:lvl6pPr>
            <a:lvl7pPr marL="2971800" indent="-228600" eaLnBrk="0" fontAlgn="base" hangingPunct="0">
              <a:spcBef>
                <a:spcPct val="0"/>
              </a:spcBef>
              <a:spcAft>
                <a:spcPct val="0"/>
              </a:spcAft>
              <a:defRPr sz="2800">
                <a:solidFill>
                  <a:schemeClr val="bg1"/>
                </a:solidFill>
                <a:latin typeface="Times New Roman" pitchFamily="18" charset="0"/>
              </a:defRPr>
            </a:lvl7pPr>
            <a:lvl8pPr marL="3429000" indent="-228600" eaLnBrk="0" fontAlgn="base" hangingPunct="0">
              <a:spcBef>
                <a:spcPct val="0"/>
              </a:spcBef>
              <a:spcAft>
                <a:spcPct val="0"/>
              </a:spcAft>
              <a:defRPr sz="2800">
                <a:solidFill>
                  <a:schemeClr val="bg1"/>
                </a:solidFill>
                <a:latin typeface="Times New Roman" pitchFamily="18" charset="0"/>
              </a:defRPr>
            </a:lvl8pPr>
            <a:lvl9pPr marL="3886200" indent="-228600" eaLnBrk="0" fontAlgn="base" hangingPunct="0">
              <a:spcBef>
                <a:spcPct val="0"/>
              </a:spcBef>
              <a:spcAft>
                <a:spcPct val="0"/>
              </a:spcAft>
              <a:defRPr sz="2800">
                <a:solidFill>
                  <a:schemeClr val="bg1"/>
                </a:solidFill>
                <a:latin typeface="Times New Roman" pitchFamily="18" charset="0"/>
              </a:defRPr>
            </a:lvl9pPr>
          </a:lstStyle>
          <a:p>
            <a:pPr eaLnBrk="1" hangingPunct="1"/>
            <a:endParaRPr lang="en-CA"/>
          </a:p>
        </p:txBody>
      </p:sp>
      <p:sp>
        <p:nvSpPr>
          <p:cNvPr id="106501" name="Rectangle 3"/>
          <p:cNvSpPr>
            <a:spLocks noGrp="1" noChangeArrowheads="1"/>
          </p:cNvSpPr>
          <p:nvPr>
            <p:ph type="body"/>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smtClean="0">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eaLnBrk="0" hangingPunct="0">
              <a:defRPr sz="2900">
                <a:solidFill>
                  <a:schemeClr val="bg1"/>
                </a:solidFill>
                <a:latin typeface="Times New Roman" pitchFamily="18" charset="0"/>
              </a:defRPr>
            </a:lvl1pPr>
            <a:lvl2pPr marL="748587" indent="-287918" eaLnBrk="0" hangingPunct="0">
              <a:defRPr sz="2900">
                <a:solidFill>
                  <a:schemeClr val="bg1"/>
                </a:solidFill>
                <a:latin typeface="Times New Roman" pitchFamily="18" charset="0"/>
              </a:defRPr>
            </a:lvl2pPr>
            <a:lvl3pPr marL="1151672" indent="-230334" eaLnBrk="0" hangingPunct="0">
              <a:defRPr sz="2900">
                <a:solidFill>
                  <a:schemeClr val="bg1"/>
                </a:solidFill>
                <a:latin typeface="Times New Roman" pitchFamily="18" charset="0"/>
              </a:defRPr>
            </a:lvl3pPr>
            <a:lvl4pPr marL="1612341" indent="-230334" eaLnBrk="0" hangingPunct="0">
              <a:defRPr sz="2900">
                <a:solidFill>
                  <a:schemeClr val="bg1"/>
                </a:solidFill>
                <a:latin typeface="Times New Roman" pitchFamily="18" charset="0"/>
              </a:defRPr>
            </a:lvl4pPr>
            <a:lvl5pPr marL="2073010" indent="-230334" eaLnBrk="0" hangingPunct="0">
              <a:defRPr sz="2900">
                <a:solidFill>
                  <a:schemeClr val="bg1"/>
                </a:solidFill>
                <a:latin typeface="Times New Roman" pitchFamily="18" charset="0"/>
              </a:defRPr>
            </a:lvl5pPr>
            <a:lvl6pPr marL="2533678" indent="-230334" eaLnBrk="0" fontAlgn="base" hangingPunct="0">
              <a:spcBef>
                <a:spcPct val="0"/>
              </a:spcBef>
              <a:spcAft>
                <a:spcPct val="0"/>
              </a:spcAft>
              <a:defRPr sz="2900">
                <a:solidFill>
                  <a:schemeClr val="bg1"/>
                </a:solidFill>
                <a:latin typeface="Times New Roman" pitchFamily="18" charset="0"/>
              </a:defRPr>
            </a:lvl6pPr>
            <a:lvl7pPr marL="2994347" indent="-230334" eaLnBrk="0" fontAlgn="base" hangingPunct="0">
              <a:spcBef>
                <a:spcPct val="0"/>
              </a:spcBef>
              <a:spcAft>
                <a:spcPct val="0"/>
              </a:spcAft>
              <a:defRPr sz="2900">
                <a:solidFill>
                  <a:schemeClr val="bg1"/>
                </a:solidFill>
                <a:latin typeface="Times New Roman" pitchFamily="18" charset="0"/>
              </a:defRPr>
            </a:lvl7pPr>
            <a:lvl8pPr marL="3455017" indent="-230334" eaLnBrk="0" fontAlgn="base" hangingPunct="0">
              <a:spcBef>
                <a:spcPct val="0"/>
              </a:spcBef>
              <a:spcAft>
                <a:spcPct val="0"/>
              </a:spcAft>
              <a:defRPr sz="2900">
                <a:solidFill>
                  <a:schemeClr val="bg1"/>
                </a:solidFill>
                <a:latin typeface="Times New Roman" pitchFamily="18" charset="0"/>
              </a:defRPr>
            </a:lvl8pPr>
            <a:lvl9pPr marL="3915686" indent="-230334" eaLnBrk="0" fontAlgn="base" hangingPunct="0">
              <a:spcBef>
                <a:spcPct val="0"/>
              </a:spcBef>
              <a:spcAft>
                <a:spcPct val="0"/>
              </a:spcAft>
              <a:defRPr sz="2900">
                <a:solidFill>
                  <a:schemeClr val="bg1"/>
                </a:solidFill>
                <a:latin typeface="Times New Roman" pitchFamily="18" charset="0"/>
              </a:defRPr>
            </a:lvl9pPr>
          </a:lstStyle>
          <a:p>
            <a:pPr eaLnBrk="1" hangingPunct="1"/>
            <a:fld id="{8F2FB16A-A733-4F6A-A8E1-9E1A81948337}" type="slidenum">
              <a:rPr lang="en-US" sz="1200">
                <a:solidFill>
                  <a:prstClr val="white"/>
                </a:solidFill>
              </a:rPr>
              <a:pPr eaLnBrk="1" hangingPunct="1"/>
              <a:t>6</a:t>
            </a:fld>
            <a:endParaRPr lang="en-US" sz="1200">
              <a:solidFill>
                <a:prstClr val="white"/>
              </a:solidFill>
            </a:endParaRPr>
          </a:p>
        </p:txBody>
      </p:sp>
      <p:sp>
        <p:nvSpPr>
          <p:cNvPr id="46083" name="Rectangle 1"/>
          <p:cNvSpPr>
            <a:spLocks noGrp="1" noRot="1" noChangeAspect="1" noChangeArrowheads="1" noTextEdit="1"/>
          </p:cNvSpPr>
          <p:nvPr>
            <p:ph type="sldImg"/>
          </p:nvPr>
        </p:nvSpPr>
        <p:spPr>
          <a:solidFill>
            <a:srgbClr val="FFFFFF"/>
          </a:solidFill>
          <a:ln/>
        </p:spPr>
      </p:sp>
      <p:sp>
        <p:nvSpPr>
          <p:cNvPr id="46084"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defRPr sz="2900">
                <a:solidFill>
                  <a:schemeClr val="bg1"/>
                </a:solidFill>
                <a:latin typeface="Times New Roman" pitchFamily="18" charset="0"/>
              </a:defRPr>
            </a:lvl1pPr>
            <a:lvl2pPr marL="748587" indent="-287918" eaLnBrk="0" hangingPunct="0">
              <a:defRPr sz="2900">
                <a:solidFill>
                  <a:schemeClr val="bg1"/>
                </a:solidFill>
                <a:latin typeface="Times New Roman" pitchFamily="18" charset="0"/>
              </a:defRPr>
            </a:lvl2pPr>
            <a:lvl3pPr marL="1151672" indent="-230334" eaLnBrk="0" hangingPunct="0">
              <a:defRPr sz="2900">
                <a:solidFill>
                  <a:schemeClr val="bg1"/>
                </a:solidFill>
                <a:latin typeface="Times New Roman" pitchFamily="18" charset="0"/>
              </a:defRPr>
            </a:lvl3pPr>
            <a:lvl4pPr marL="1612341" indent="-230334" eaLnBrk="0" hangingPunct="0">
              <a:defRPr sz="2900">
                <a:solidFill>
                  <a:schemeClr val="bg1"/>
                </a:solidFill>
                <a:latin typeface="Times New Roman" pitchFamily="18" charset="0"/>
              </a:defRPr>
            </a:lvl4pPr>
            <a:lvl5pPr marL="2073010" indent="-230334" eaLnBrk="0" hangingPunct="0">
              <a:defRPr sz="2900">
                <a:solidFill>
                  <a:schemeClr val="bg1"/>
                </a:solidFill>
                <a:latin typeface="Times New Roman" pitchFamily="18" charset="0"/>
              </a:defRPr>
            </a:lvl5pPr>
            <a:lvl6pPr marL="2533678" indent="-230334" eaLnBrk="0" fontAlgn="base" hangingPunct="0">
              <a:spcBef>
                <a:spcPct val="0"/>
              </a:spcBef>
              <a:spcAft>
                <a:spcPct val="0"/>
              </a:spcAft>
              <a:defRPr sz="2900">
                <a:solidFill>
                  <a:schemeClr val="bg1"/>
                </a:solidFill>
                <a:latin typeface="Times New Roman" pitchFamily="18" charset="0"/>
              </a:defRPr>
            </a:lvl6pPr>
            <a:lvl7pPr marL="2994347" indent="-230334" eaLnBrk="0" fontAlgn="base" hangingPunct="0">
              <a:spcBef>
                <a:spcPct val="0"/>
              </a:spcBef>
              <a:spcAft>
                <a:spcPct val="0"/>
              </a:spcAft>
              <a:defRPr sz="2900">
                <a:solidFill>
                  <a:schemeClr val="bg1"/>
                </a:solidFill>
                <a:latin typeface="Times New Roman" pitchFamily="18" charset="0"/>
              </a:defRPr>
            </a:lvl7pPr>
            <a:lvl8pPr marL="3455017" indent="-230334" eaLnBrk="0" fontAlgn="base" hangingPunct="0">
              <a:spcBef>
                <a:spcPct val="0"/>
              </a:spcBef>
              <a:spcAft>
                <a:spcPct val="0"/>
              </a:spcAft>
              <a:defRPr sz="2900">
                <a:solidFill>
                  <a:schemeClr val="bg1"/>
                </a:solidFill>
                <a:latin typeface="Times New Roman" pitchFamily="18" charset="0"/>
              </a:defRPr>
            </a:lvl8pPr>
            <a:lvl9pPr marL="3915686" indent="-230334" eaLnBrk="0" fontAlgn="base" hangingPunct="0">
              <a:spcBef>
                <a:spcPct val="0"/>
              </a:spcBef>
              <a:spcAft>
                <a:spcPct val="0"/>
              </a:spcAft>
              <a:defRPr sz="2900">
                <a:solidFill>
                  <a:schemeClr val="bg1"/>
                </a:solidFill>
                <a:latin typeface="Times New Roman" pitchFamily="18" charset="0"/>
              </a:defRPr>
            </a:lvl9pPr>
          </a:lstStyle>
          <a:p>
            <a:pPr eaLnBrk="1" hangingPunct="1"/>
            <a:fld id="{8F7C807D-1745-430D-A455-2167BD60753A}" type="slidenum">
              <a:rPr lang="en-US" sz="1200"/>
              <a:pPr eaLnBrk="1" hangingPunct="1"/>
              <a:t>7</a:t>
            </a:fld>
            <a:endParaRPr lang="en-US" sz="120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xfrm>
            <a:off x="930699" y="4344988"/>
            <a:ext cx="5118841" cy="4113212"/>
          </a:xfrm>
          <a:noFill/>
        </p:spPr>
        <p:txBody>
          <a:bodyPr/>
          <a:lstStyle/>
          <a:p>
            <a:pPr eaLnBrk="1" hangingPunct="1"/>
            <a:endParaRPr lang="de-CH" dirty="0"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defRPr sz="2900">
                <a:solidFill>
                  <a:schemeClr val="bg1"/>
                </a:solidFill>
                <a:latin typeface="Times New Roman" pitchFamily="18" charset="0"/>
              </a:defRPr>
            </a:lvl1pPr>
            <a:lvl2pPr marL="748587" indent="-287918" eaLnBrk="0" hangingPunct="0">
              <a:defRPr sz="2900">
                <a:solidFill>
                  <a:schemeClr val="bg1"/>
                </a:solidFill>
                <a:latin typeface="Times New Roman" pitchFamily="18" charset="0"/>
              </a:defRPr>
            </a:lvl2pPr>
            <a:lvl3pPr marL="1151672" indent="-230334" eaLnBrk="0" hangingPunct="0">
              <a:defRPr sz="2900">
                <a:solidFill>
                  <a:schemeClr val="bg1"/>
                </a:solidFill>
                <a:latin typeface="Times New Roman" pitchFamily="18" charset="0"/>
              </a:defRPr>
            </a:lvl3pPr>
            <a:lvl4pPr marL="1612341" indent="-230334" eaLnBrk="0" hangingPunct="0">
              <a:defRPr sz="2900">
                <a:solidFill>
                  <a:schemeClr val="bg1"/>
                </a:solidFill>
                <a:latin typeface="Times New Roman" pitchFamily="18" charset="0"/>
              </a:defRPr>
            </a:lvl4pPr>
            <a:lvl5pPr marL="2073010" indent="-230334" eaLnBrk="0" hangingPunct="0">
              <a:defRPr sz="2900">
                <a:solidFill>
                  <a:schemeClr val="bg1"/>
                </a:solidFill>
                <a:latin typeface="Times New Roman" pitchFamily="18" charset="0"/>
              </a:defRPr>
            </a:lvl5pPr>
            <a:lvl6pPr marL="2533678" indent="-230334" eaLnBrk="0" fontAlgn="base" hangingPunct="0">
              <a:spcBef>
                <a:spcPct val="0"/>
              </a:spcBef>
              <a:spcAft>
                <a:spcPct val="0"/>
              </a:spcAft>
              <a:defRPr sz="2900">
                <a:solidFill>
                  <a:schemeClr val="bg1"/>
                </a:solidFill>
                <a:latin typeface="Times New Roman" pitchFamily="18" charset="0"/>
              </a:defRPr>
            </a:lvl6pPr>
            <a:lvl7pPr marL="2994347" indent="-230334" eaLnBrk="0" fontAlgn="base" hangingPunct="0">
              <a:spcBef>
                <a:spcPct val="0"/>
              </a:spcBef>
              <a:spcAft>
                <a:spcPct val="0"/>
              </a:spcAft>
              <a:defRPr sz="2900">
                <a:solidFill>
                  <a:schemeClr val="bg1"/>
                </a:solidFill>
                <a:latin typeface="Times New Roman" pitchFamily="18" charset="0"/>
              </a:defRPr>
            </a:lvl7pPr>
            <a:lvl8pPr marL="3455017" indent="-230334" eaLnBrk="0" fontAlgn="base" hangingPunct="0">
              <a:spcBef>
                <a:spcPct val="0"/>
              </a:spcBef>
              <a:spcAft>
                <a:spcPct val="0"/>
              </a:spcAft>
              <a:defRPr sz="2900">
                <a:solidFill>
                  <a:schemeClr val="bg1"/>
                </a:solidFill>
                <a:latin typeface="Times New Roman" pitchFamily="18" charset="0"/>
              </a:defRPr>
            </a:lvl8pPr>
            <a:lvl9pPr marL="3915686" indent="-230334" eaLnBrk="0" fontAlgn="base" hangingPunct="0">
              <a:spcBef>
                <a:spcPct val="0"/>
              </a:spcBef>
              <a:spcAft>
                <a:spcPct val="0"/>
              </a:spcAft>
              <a:defRPr sz="2900">
                <a:solidFill>
                  <a:schemeClr val="bg1"/>
                </a:solidFill>
                <a:latin typeface="Times New Roman" pitchFamily="18" charset="0"/>
              </a:defRPr>
            </a:lvl9pPr>
          </a:lstStyle>
          <a:p>
            <a:pPr eaLnBrk="1" hangingPunct="1"/>
            <a:fld id="{9283B0D3-A4FA-4FC9-BEDD-899F25CFD15A}" type="slidenum">
              <a:rPr lang="en-US" sz="1200"/>
              <a:pPr eaLnBrk="1" hangingPunct="1"/>
              <a:t>8</a:t>
            </a:fld>
            <a:endParaRPr lang="en-US" sz="120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930699" y="4344988"/>
            <a:ext cx="5118841" cy="4113212"/>
          </a:xfrm>
          <a:noFill/>
        </p:spPr>
        <p:txBody>
          <a:bodyPr/>
          <a:lstStyle/>
          <a:p>
            <a:pPr eaLnBrk="1" hangingPunct="1"/>
            <a:endParaRPr lang="de-CH" dirty="0"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eaLnBrk="0" hangingPunct="0">
              <a:defRPr sz="2900">
                <a:solidFill>
                  <a:schemeClr val="bg1"/>
                </a:solidFill>
                <a:latin typeface="Times New Roman" pitchFamily="18" charset="0"/>
              </a:defRPr>
            </a:lvl1pPr>
            <a:lvl2pPr marL="748587" indent="-287918" eaLnBrk="0" hangingPunct="0">
              <a:defRPr sz="2900">
                <a:solidFill>
                  <a:schemeClr val="bg1"/>
                </a:solidFill>
                <a:latin typeface="Times New Roman" pitchFamily="18" charset="0"/>
              </a:defRPr>
            </a:lvl2pPr>
            <a:lvl3pPr marL="1151672" indent="-230334" eaLnBrk="0" hangingPunct="0">
              <a:defRPr sz="2900">
                <a:solidFill>
                  <a:schemeClr val="bg1"/>
                </a:solidFill>
                <a:latin typeface="Times New Roman" pitchFamily="18" charset="0"/>
              </a:defRPr>
            </a:lvl3pPr>
            <a:lvl4pPr marL="1612341" indent="-230334" eaLnBrk="0" hangingPunct="0">
              <a:defRPr sz="2900">
                <a:solidFill>
                  <a:schemeClr val="bg1"/>
                </a:solidFill>
                <a:latin typeface="Times New Roman" pitchFamily="18" charset="0"/>
              </a:defRPr>
            </a:lvl4pPr>
            <a:lvl5pPr marL="2073010" indent="-230334" eaLnBrk="0" hangingPunct="0">
              <a:defRPr sz="2900">
                <a:solidFill>
                  <a:schemeClr val="bg1"/>
                </a:solidFill>
                <a:latin typeface="Times New Roman" pitchFamily="18" charset="0"/>
              </a:defRPr>
            </a:lvl5pPr>
            <a:lvl6pPr marL="2533678" indent="-230334" eaLnBrk="0" fontAlgn="base" hangingPunct="0">
              <a:spcBef>
                <a:spcPct val="0"/>
              </a:spcBef>
              <a:spcAft>
                <a:spcPct val="0"/>
              </a:spcAft>
              <a:defRPr sz="2900">
                <a:solidFill>
                  <a:schemeClr val="bg1"/>
                </a:solidFill>
                <a:latin typeface="Times New Roman" pitchFamily="18" charset="0"/>
              </a:defRPr>
            </a:lvl6pPr>
            <a:lvl7pPr marL="2994347" indent="-230334" eaLnBrk="0" fontAlgn="base" hangingPunct="0">
              <a:spcBef>
                <a:spcPct val="0"/>
              </a:spcBef>
              <a:spcAft>
                <a:spcPct val="0"/>
              </a:spcAft>
              <a:defRPr sz="2900">
                <a:solidFill>
                  <a:schemeClr val="bg1"/>
                </a:solidFill>
                <a:latin typeface="Times New Roman" pitchFamily="18" charset="0"/>
              </a:defRPr>
            </a:lvl7pPr>
            <a:lvl8pPr marL="3455017" indent="-230334" eaLnBrk="0" fontAlgn="base" hangingPunct="0">
              <a:spcBef>
                <a:spcPct val="0"/>
              </a:spcBef>
              <a:spcAft>
                <a:spcPct val="0"/>
              </a:spcAft>
              <a:defRPr sz="2900">
                <a:solidFill>
                  <a:schemeClr val="bg1"/>
                </a:solidFill>
                <a:latin typeface="Times New Roman" pitchFamily="18" charset="0"/>
              </a:defRPr>
            </a:lvl8pPr>
            <a:lvl9pPr marL="3915686" indent="-230334" eaLnBrk="0" fontAlgn="base" hangingPunct="0">
              <a:spcBef>
                <a:spcPct val="0"/>
              </a:spcBef>
              <a:spcAft>
                <a:spcPct val="0"/>
              </a:spcAft>
              <a:defRPr sz="2900">
                <a:solidFill>
                  <a:schemeClr val="bg1"/>
                </a:solidFill>
                <a:latin typeface="Times New Roman" pitchFamily="18" charset="0"/>
              </a:defRPr>
            </a:lvl9pPr>
          </a:lstStyle>
          <a:p>
            <a:pPr eaLnBrk="1" hangingPunct="1"/>
            <a:fld id="{0FD9C86C-BF31-4814-B6E1-E25CF0241743}" type="slidenum">
              <a:rPr lang="en-US" sz="1200"/>
              <a:pPr eaLnBrk="1" hangingPunct="1"/>
              <a:t>9</a:t>
            </a:fld>
            <a:endParaRPr lang="en-US" sz="120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930699" y="4344988"/>
            <a:ext cx="5118841" cy="4113212"/>
          </a:xfrm>
          <a:noFill/>
        </p:spPr>
        <p:txBody>
          <a:bodyPr/>
          <a:lstStyle/>
          <a:p>
            <a:pPr eaLnBrk="1" hangingPunct="1"/>
            <a:endParaRPr lang="de-CH"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575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79ABBC83-A6B3-4115-A692-285F915BCB30}" type="datetimeFigureOut">
              <a:rPr lang="en-CA" smtClean="0"/>
              <a:pPr>
                <a:defRPr/>
              </a:pPr>
              <a:t>07/10/2014</a:t>
            </a:fld>
            <a:endParaRPr lang="en-CA"/>
          </a:p>
        </p:txBody>
      </p:sp>
      <p:sp>
        <p:nvSpPr>
          <p:cNvPr id="4" name="Footer Placeholder 3"/>
          <p:cNvSpPr>
            <a:spLocks noGrp="1"/>
          </p:cNvSpPr>
          <p:nvPr>
            <p:ph type="ftr" sz="quarter" idx="11"/>
          </p:nvPr>
        </p:nvSpPr>
        <p:spPr/>
        <p:txBody>
          <a:bodyPr/>
          <a:lstStyle/>
          <a:p>
            <a:pPr>
              <a:defRPr/>
            </a:pPr>
            <a:endParaRPr lang="en-CA"/>
          </a:p>
        </p:txBody>
      </p:sp>
      <p:sp>
        <p:nvSpPr>
          <p:cNvPr id="5" name="Slide Number Placeholder 4"/>
          <p:cNvSpPr>
            <a:spLocks noGrp="1"/>
          </p:cNvSpPr>
          <p:nvPr>
            <p:ph type="sldNum" sz="quarter" idx="12"/>
          </p:nvPr>
        </p:nvSpPr>
        <p:spPr/>
        <p:txBody>
          <a:bodyPr/>
          <a:lstStyle/>
          <a:p>
            <a:pPr>
              <a:defRPr/>
            </a:pPr>
            <a:fld id="{F5AC0174-6B12-45B1-B35A-D6B4E5336DFD}" type="slidenum">
              <a:rPr lang="en-CA" smtClean="0"/>
              <a:pPr>
                <a:defRPr/>
              </a:pPr>
              <a:t>‹#›</a:t>
            </a:fld>
            <a:endParaRPr lang="en-CA"/>
          </a:p>
        </p:txBody>
      </p:sp>
    </p:spTree>
    <p:extLst>
      <p:ext uri="{BB962C8B-B14F-4D97-AF65-F5344CB8AC3E}">
        <p14:creationId xmlns:p14="http://schemas.microsoft.com/office/powerpoint/2010/main" val="4236989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1505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lipArt Placeholder 3"/>
          <p:cNvSpPr>
            <a:spLocks noGrp="1"/>
          </p:cNvSpPr>
          <p:nvPr>
            <p:ph type="clipArt" sz="half" idx="2"/>
          </p:nvPr>
        </p:nvSpPr>
        <p:spPr>
          <a:xfrm>
            <a:off x="4648200" y="1981200"/>
            <a:ext cx="3810000" cy="4114800"/>
          </a:xfrm>
        </p:spPr>
        <p:txBody>
          <a:bodyPr rtlCol="0">
            <a:normAutofit/>
          </a:bodyPr>
          <a:lstStyle/>
          <a:p>
            <a:pPr lvl="0"/>
            <a:endParaRPr lang="en-CA" noProof="0"/>
          </a:p>
        </p:txBody>
      </p:sp>
      <p:sp>
        <p:nvSpPr>
          <p:cNvPr id="5" name="Date Placeholder 4"/>
          <p:cNvSpPr>
            <a:spLocks noGrp="1"/>
          </p:cNvSpPr>
          <p:nvPr>
            <p:ph type="dt" sz="half" idx="10"/>
          </p:nvPr>
        </p:nvSpPr>
        <p:spPr/>
        <p:txBody>
          <a:bodyPr/>
          <a:lstStyle>
            <a:lvl1pPr defTabSz="457200">
              <a:buClr>
                <a:srgbClr val="000000"/>
              </a:buClr>
              <a:buSzPct val="100000"/>
              <a:buFont typeface="Times New Roman" pitchFamily="16" charset="0"/>
              <a:buNone/>
              <a:defRPr>
                <a:latin typeface="Times New Roman" pitchFamily="16" charset="0"/>
              </a:defRPr>
            </a:lvl1pPr>
          </a:lstStyle>
          <a:p>
            <a:pPr>
              <a:defRPr/>
            </a:pPr>
            <a:endParaRPr lang="en-US"/>
          </a:p>
        </p:txBody>
      </p:sp>
      <p:sp>
        <p:nvSpPr>
          <p:cNvPr id="6" name="Footer Placeholder 5"/>
          <p:cNvSpPr>
            <a:spLocks noGrp="1"/>
          </p:cNvSpPr>
          <p:nvPr>
            <p:ph type="ftr" sz="quarter" idx="11"/>
          </p:nvPr>
        </p:nvSpPr>
        <p:spPr/>
        <p:txBody>
          <a:bodyPr/>
          <a:lstStyle>
            <a:lvl1pPr defTabSz="457200">
              <a:buClr>
                <a:srgbClr val="000000"/>
              </a:buClr>
              <a:buSzPct val="100000"/>
              <a:buFont typeface="Times New Roman" pitchFamily="16" charset="0"/>
              <a:buNone/>
              <a:defRPr>
                <a:latin typeface="Times New Roman" pitchFamily="16"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7200">
              <a:buClr>
                <a:srgbClr val="000000"/>
              </a:buClr>
              <a:buSzPct val="100000"/>
              <a:buFont typeface="Times New Roman" pitchFamily="16" charset="0"/>
              <a:buNone/>
              <a:defRPr>
                <a:latin typeface="Times New Roman" pitchFamily="16" charset="0"/>
              </a:defRPr>
            </a:lvl1pPr>
          </a:lstStyle>
          <a:p>
            <a:pPr>
              <a:defRPr/>
            </a:pPr>
            <a:fld id="{E4A70B39-89AF-40B3-8795-4D8CABC5DD93}" type="slidenum">
              <a:rPr lang="en-US"/>
              <a:pPr>
                <a:defRPr/>
              </a:pPr>
              <a:t>‹#›</a:t>
            </a:fld>
            <a:endParaRPr lang="en-US"/>
          </a:p>
        </p:txBody>
      </p:sp>
    </p:spTree>
    <p:extLst>
      <p:ext uri="{BB962C8B-B14F-4D97-AF65-F5344CB8AC3E}">
        <p14:creationId xmlns:p14="http://schemas.microsoft.com/office/powerpoint/2010/main" val="372360794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457200">
              <a:buClr>
                <a:srgbClr val="000000"/>
              </a:buClr>
              <a:buSzPct val="100000"/>
              <a:buFont typeface="Times New Roman" pitchFamily="16" charset="0"/>
              <a:buNone/>
              <a:defRPr>
                <a:solidFill>
                  <a:srgbClr val="000000">
                    <a:tint val="75000"/>
                  </a:srgbClr>
                </a:solidFill>
                <a:latin typeface="Times New Roman" pitchFamily="16" charset="0"/>
              </a:defRPr>
            </a:lvl1pPr>
          </a:lstStyle>
          <a:p>
            <a:pPr>
              <a:defRPr/>
            </a:pPr>
            <a:fld id="{6757E454-3E8A-4BF0-ABDE-48BC01325BAB}" type="datetimeFigureOut">
              <a:rPr lang="en-CA"/>
              <a:pPr>
                <a:defRPr/>
              </a:pPr>
              <a:t>07/10/2014</a:t>
            </a:fld>
            <a:endParaRPr lang="en-CA"/>
          </a:p>
        </p:txBody>
      </p:sp>
      <p:sp>
        <p:nvSpPr>
          <p:cNvPr id="4" name="Footer Placeholder 3"/>
          <p:cNvSpPr>
            <a:spLocks noGrp="1"/>
          </p:cNvSpPr>
          <p:nvPr>
            <p:ph type="ftr" sz="quarter" idx="11"/>
          </p:nvPr>
        </p:nvSpPr>
        <p:spPr/>
        <p:txBody>
          <a:bodyPr/>
          <a:lstStyle>
            <a:lvl1pPr defTabSz="457200">
              <a:buClr>
                <a:srgbClr val="000000"/>
              </a:buClr>
              <a:buSzPct val="100000"/>
              <a:buFont typeface="Times New Roman" pitchFamily="16" charset="0"/>
              <a:buNone/>
              <a:defRPr>
                <a:solidFill>
                  <a:srgbClr val="000000">
                    <a:tint val="75000"/>
                  </a:srgbClr>
                </a:solidFill>
                <a:latin typeface="Times New Roman" pitchFamily="16" charset="0"/>
              </a:defRPr>
            </a:lvl1pPr>
          </a:lstStyle>
          <a:p>
            <a:pPr>
              <a:defRPr/>
            </a:pPr>
            <a:endParaRPr lang="en-CA"/>
          </a:p>
        </p:txBody>
      </p:sp>
      <p:sp>
        <p:nvSpPr>
          <p:cNvPr id="5" name="Slide Number Placeholder 4"/>
          <p:cNvSpPr>
            <a:spLocks noGrp="1"/>
          </p:cNvSpPr>
          <p:nvPr>
            <p:ph type="sldNum" sz="quarter" idx="12"/>
          </p:nvPr>
        </p:nvSpPr>
        <p:spPr/>
        <p:txBody>
          <a:bodyPr/>
          <a:lstStyle>
            <a:lvl1pPr defTabSz="457200">
              <a:buClr>
                <a:srgbClr val="000000"/>
              </a:buClr>
              <a:buSzPct val="100000"/>
              <a:buFont typeface="Times New Roman" pitchFamily="16" charset="0"/>
              <a:buNone/>
              <a:defRPr>
                <a:solidFill>
                  <a:srgbClr val="000000">
                    <a:tint val="75000"/>
                  </a:srgbClr>
                </a:solidFill>
                <a:latin typeface="Times New Roman" pitchFamily="16" charset="0"/>
              </a:defRPr>
            </a:lvl1pPr>
          </a:lstStyle>
          <a:p>
            <a:pPr>
              <a:defRPr/>
            </a:pPr>
            <a:fld id="{A7FB56F8-B594-43C6-ACD8-101B5F88512D}" type="slidenum">
              <a:rPr lang="en-CA"/>
              <a:pPr>
                <a:defRPr/>
              </a:pPr>
              <a:t>‹#›</a:t>
            </a:fld>
            <a:endParaRPr lang="en-CA"/>
          </a:p>
        </p:txBody>
      </p:sp>
    </p:spTree>
    <p:extLst>
      <p:ext uri="{BB962C8B-B14F-4D97-AF65-F5344CB8AC3E}">
        <p14:creationId xmlns:p14="http://schemas.microsoft.com/office/powerpoint/2010/main" val="3046071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8798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lipArt Placeholder 3"/>
          <p:cNvSpPr>
            <a:spLocks noGrp="1"/>
          </p:cNvSpPr>
          <p:nvPr>
            <p:ph type="clipArt" sz="half" idx="2"/>
          </p:nvPr>
        </p:nvSpPr>
        <p:spPr>
          <a:xfrm>
            <a:off x="4648200" y="1981200"/>
            <a:ext cx="3810000" cy="4114800"/>
          </a:xfrm>
        </p:spPr>
        <p:txBody>
          <a:bodyPr rtlCol="0">
            <a:normAutofit/>
          </a:bodyPr>
          <a:lstStyle/>
          <a:p>
            <a:pPr lvl="0"/>
            <a:endParaRPr lang="en-CA" noProof="0"/>
          </a:p>
        </p:txBody>
      </p:sp>
      <p:sp>
        <p:nvSpPr>
          <p:cNvPr id="5" name="Date Placeholder 4"/>
          <p:cNvSpPr>
            <a:spLocks noGrp="1"/>
          </p:cNvSpPr>
          <p:nvPr>
            <p:ph type="dt" sz="half" idx="10"/>
          </p:nvPr>
        </p:nvSpPr>
        <p:spPr/>
        <p:txBody>
          <a:bodyPr/>
          <a:lstStyle>
            <a:lvl1pPr defTabSz="457200">
              <a:buClr>
                <a:srgbClr val="000000"/>
              </a:buClr>
              <a:buSzPct val="100000"/>
              <a:buFont typeface="Times New Roman" pitchFamily="16" charset="0"/>
              <a:buNone/>
              <a:defRPr>
                <a:latin typeface="Times New Roman" pitchFamily="16" charset="0"/>
                <a:cs typeface="Arial Unicode MS" charset="0"/>
              </a:defRPr>
            </a:lvl1pPr>
          </a:lstStyle>
          <a:p>
            <a:pPr>
              <a:defRPr/>
            </a:pPr>
            <a:endParaRPr lang="en-US"/>
          </a:p>
        </p:txBody>
      </p:sp>
      <p:sp>
        <p:nvSpPr>
          <p:cNvPr id="6" name="Footer Placeholder 5"/>
          <p:cNvSpPr>
            <a:spLocks noGrp="1"/>
          </p:cNvSpPr>
          <p:nvPr>
            <p:ph type="ftr" sz="quarter" idx="11"/>
          </p:nvPr>
        </p:nvSpPr>
        <p:spPr/>
        <p:txBody>
          <a:bodyPr/>
          <a:lstStyle>
            <a:lvl1pPr defTabSz="457200">
              <a:buClr>
                <a:srgbClr val="000000"/>
              </a:buClr>
              <a:buSzPct val="100000"/>
              <a:buFont typeface="Times New Roman" pitchFamily="16" charset="0"/>
              <a:buNone/>
              <a:defRPr>
                <a:latin typeface="Times New Roman" pitchFamily="16" charset="0"/>
                <a:cs typeface="Arial Unicode MS"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7200">
              <a:buClr>
                <a:srgbClr val="000000"/>
              </a:buClr>
              <a:buSzPct val="100000"/>
              <a:buFont typeface="Times New Roman" pitchFamily="16" charset="0"/>
              <a:buNone/>
              <a:defRPr>
                <a:latin typeface="Times New Roman" pitchFamily="16" charset="0"/>
                <a:cs typeface="Arial Unicode MS" charset="0"/>
              </a:defRPr>
            </a:lvl1pPr>
          </a:lstStyle>
          <a:p>
            <a:pPr>
              <a:defRPr/>
            </a:pPr>
            <a:fld id="{0D347E18-1819-4C8C-B51D-C303E29F0F4C}" type="slidenum">
              <a:rPr lang="en-US"/>
              <a:pPr>
                <a:defRPr/>
              </a:pPr>
              <a:t>‹#›</a:t>
            </a:fld>
            <a:endParaRPr lang="en-US"/>
          </a:p>
        </p:txBody>
      </p:sp>
    </p:spTree>
    <p:extLst>
      <p:ext uri="{BB962C8B-B14F-4D97-AF65-F5344CB8AC3E}">
        <p14:creationId xmlns:p14="http://schemas.microsoft.com/office/powerpoint/2010/main" val="2231206546"/>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CA" smtClean="0"/>
          </a:p>
        </p:txBody>
      </p:sp>
      <p:sp>
        <p:nvSpPr>
          <p:cNvPr id="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
        <p:nvSpPr>
          <p:cNvPr id="10"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79ABBC83-A6B3-4115-A692-285F915BCB30}" type="datetimeFigureOut">
              <a:rPr lang="en-CA"/>
              <a:pPr>
                <a:defRPr/>
              </a:pPr>
              <a:t>07/10/2014</a:t>
            </a:fld>
            <a:endParaRPr lang="en-CA"/>
          </a:p>
        </p:txBody>
      </p:sp>
      <p:sp>
        <p:nvSpPr>
          <p:cNvPr id="11"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smtClean="0">
                <a:solidFill>
                  <a:schemeClr val="tx1">
                    <a:tint val="75000"/>
                  </a:schemeClr>
                </a:solidFill>
              </a:defRPr>
            </a:lvl1pPr>
          </a:lstStyle>
          <a:p>
            <a:pPr>
              <a:defRPr/>
            </a:pPr>
            <a:endParaRPr lang="en-CA"/>
          </a:p>
        </p:txBody>
      </p:sp>
      <p:sp>
        <p:nvSpPr>
          <p:cNvPr id="12"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F5AC0174-6B12-45B1-B35A-D6B4E5336DFD}" type="slidenum">
              <a:rPr lang="en-CA"/>
              <a:pPr>
                <a:defRPr/>
              </a:pPr>
              <a:t>‹#›</a:t>
            </a:fld>
            <a:endParaRPr lang="en-CA"/>
          </a:p>
        </p:txBody>
      </p:sp>
    </p:spTree>
  </p:cSld>
  <p:clrMap bg1="lt1" tx1="dk1" bg2="lt2" tx2="dk2" accent1="accent1" accent2="accent2" accent3="accent3" accent4="accent4" accent5="accent5" accent6="accent6" hlink="hlink" folHlink="folHlink"/>
  <p:sldLayoutIdLst>
    <p:sldLayoutId id="2147483774" r:id="rId1"/>
    <p:sldLayoutId id="2147483775" r:id="rId2"/>
  </p:sldLayoutIdLst>
  <p:hf sldNum="0" hdr="0"/>
  <p:txStyles>
    <p:titleStyle>
      <a:lvl1pPr algn="l" rtl="0" eaLnBrk="0" fontAlgn="base" hangingPunct="0">
        <a:spcBef>
          <a:spcPct val="0"/>
        </a:spcBef>
        <a:spcAft>
          <a:spcPct val="0"/>
        </a:spcAft>
        <a:defRPr sz="2800">
          <a:solidFill>
            <a:schemeClr val="accent2"/>
          </a:solidFill>
          <a:latin typeface="Verdana" pitchFamily="34" charset="0"/>
          <a:ea typeface="+mj-ea"/>
          <a:cs typeface="+mj-cs"/>
        </a:defRPr>
      </a:lvl1pPr>
      <a:lvl2pPr algn="l" rtl="0" eaLnBrk="0" fontAlgn="base" hangingPunct="0">
        <a:spcBef>
          <a:spcPct val="0"/>
        </a:spcBef>
        <a:spcAft>
          <a:spcPct val="0"/>
        </a:spcAft>
        <a:defRPr sz="2800">
          <a:solidFill>
            <a:schemeClr val="accent2"/>
          </a:solidFill>
          <a:latin typeface="Verdana" pitchFamily="34" charset="0"/>
        </a:defRPr>
      </a:lvl2pPr>
      <a:lvl3pPr algn="l" rtl="0" eaLnBrk="0" fontAlgn="base" hangingPunct="0">
        <a:spcBef>
          <a:spcPct val="0"/>
        </a:spcBef>
        <a:spcAft>
          <a:spcPct val="0"/>
        </a:spcAft>
        <a:defRPr sz="2800">
          <a:solidFill>
            <a:schemeClr val="accent2"/>
          </a:solidFill>
          <a:latin typeface="Verdana" pitchFamily="34" charset="0"/>
        </a:defRPr>
      </a:lvl3pPr>
      <a:lvl4pPr algn="l" rtl="0" eaLnBrk="0" fontAlgn="base" hangingPunct="0">
        <a:spcBef>
          <a:spcPct val="0"/>
        </a:spcBef>
        <a:spcAft>
          <a:spcPct val="0"/>
        </a:spcAft>
        <a:defRPr sz="2800">
          <a:solidFill>
            <a:schemeClr val="accent2"/>
          </a:solidFill>
          <a:latin typeface="Verdana" pitchFamily="34" charset="0"/>
        </a:defRPr>
      </a:lvl4pPr>
      <a:lvl5pPr algn="l" rtl="0" eaLnBrk="0" fontAlgn="base" hangingPunct="0">
        <a:spcBef>
          <a:spcPct val="0"/>
        </a:spcBef>
        <a:spcAft>
          <a:spcPct val="0"/>
        </a:spcAft>
        <a:defRPr sz="2800">
          <a:solidFill>
            <a:schemeClr val="accent2"/>
          </a:solidFill>
          <a:latin typeface="Verdana" pitchFamily="34" charset="0"/>
        </a:defRPr>
      </a:lvl5pPr>
      <a:lvl6pPr marL="457200" algn="l" rtl="0" fontAlgn="base">
        <a:spcBef>
          <a:spcPct val="0"/>
        </a:spcBef>
        <a:spcAft>
          <a:spcPct val="0"/>
        </a:spcAft>
        <a:defRPr sz="2800">
          <a:solidFill>
            <a:schemeClr val="accent2"/>
          </a:solidFill>
          <a:latin typeface="Arial" charset="0"/>
        </a:defRPr>
      </a:lvl6pPr>
      <a:lvl7pPr marL="914400" algn="l" rtl="0" fontAlgn="base">
        <a:spcBef>
          <a:spcPct val="0"/>
        </a:spcBef>
        <a:spcAft>
          <a:spcPct val="0"/>
        </a:spcAft>
        <a:defRPr sz="2800">
          <a:solidFill>
            <a:schemeClr val="accent2"/>
          </a:solidFill>
          <a:latin typeface="Arial" charset="0"/>
        </a:defRPr>
      </a:lvl7pPr>
      <a:lvl8pPr marL="1371600" algn="l" rtl="0" fontAlgn="base">
        <a:spcBef>
          <a:spcPct val="0"/>
        </a:spcBef>
        <a:spcAft>
          <a:spcPct val="0"/>
        </a:spcAft>
        <a:defRPr sz="2800">
          <a:solidFill>
            <a:schemeClr val="accent2"/>
          </a:solidFill>
          <a:latin typeface="Arial" charset="0"/>
        </a:defRPr>
      </a:lvl8pPr>
      <a:lvl9pPr marL="1828800" algn="l" rtl="0" fontAlgn="base">
        <a:spcBef>
          <a:spcPct val="0"/>
        </a:spcBef>
        <a:spcAft>
          <a:spcPct val="0"/>
        </a:spcAft>
        <a:defRPr sz="2800">
          <a:solidFill>
            <a:schemeClr val="accent2"/>
          </a:solidFill>
          <a:latin typeface="Arial" charset="0"/>
        </a:defRPr>
      </a:lvl9pPr>
    </p:titleStyle>
    <p:bodyStyle>
      <a:lvl1pPr marL="342900" indent="-342900" algn="l" rtl="0" eaLnBrk="0" fontAlgn="base" hangingPunct="0">
        <a:spcBef>
          <a:spcPct val="20000"/>
        </a:spcBef>
        <a:spcAft>
          <a:spcPct val="0"/>
        </a:spcAft>
        <a:defRPr sz="3200">
          <a:solidFill>
            <a:schemeClr val="accent2"/>
          </a:solidFill>
          <a:latin typeface="Verdana" pitchFamily="34" charset="0"/>
          <a:ea typeface="+mn-ea"/>
          <a:cs typeface="+mn-cs"/>
        </a:defRPr>
      </a:lvl1pPr>
      <a:lvl2pPr marL="742950" indent="-285750" algn="l" rtl="0" eaLnBrk="0" fontAlgn="base" hangingPunct="0">
        <a:spcBef>
          <a:spcPct val="20000"/>
        </a:spcBef>
        <a:spcAft>
          <a:spcPct val="0"/>
        </a:spcAft>
        <a:buChar char="•"/>
        <a:defRPr sz="2800">
          <a:solidFill>
            <a:schemeClr val="accent2"/>
          </a:solidFill>
          <a:latin typeface="Verdana" pitchFamily="34" charset="0"/>
        </a:defRPr>
      </a:lvl2pPr>
      <a:lvl3pPr marL="1143000" indent="-228600" algn="l" rtl="0" eaLnBrk="0" fontAlgn="base" hangingPunct="0">
        <a:spcBef>
          <a:spcPct val="20000"/>
        </a:spcBef>
        <a:spcAft>
          <a:spcPct val="0"/>
        </a:spcAft>
        <a:buChar char="•"/>
        <a:defRPr sz="2400">
          <a:solidFill>
            <a:schemeClr val="accent2"/>
          </a:solidFill>
          <a:latin typeface="Verdana" pitchFamily="34" charset="0"/>
        </a:defRPr>
      </a:lvl3pPr>
      <a:lvl4pPr marL="1600200" indent="-228600" algn="l" rtl="0" eaLnBrk="0" fontAlgn="base" hangingPunct="0">
        <a:spcBef>
          <a:spcPct val="20000"/>
        </a:spcBef>
        <a:spcAft>
          <a:spcPct val="0"/>
        </a:spcAft>
        <a:buChar char="–"/>
        <a:defRPr sz="2000">
          <a:solidFill>
            <a:schemeClr val="accent2"/>
          </a:solidFill>
          <a:latin typeface="Verdana" pitchFamily="34" charset="0"/>
        </a:defRPr>
      </a:lvl4pPr>
      <a:lvl5pPr marL="2057400" indent="-228600" algn="l" rtl="0" eaLnBrk="0" fontAlgn="base" hangingPunct="0">
        <a:spcBef>
          <a:spcPct val="20000"/>
        </a:spcBef>
        <a:spcAft>
          <a:spcPct val="0"/>
        </a:spcAft>
        <a:buChar char="»"/>
        <a:defRPr sz="2000">
          <a:solidFill>
            <a:schemeClr val="accent2"/>
          </a:solidFill>
          <a:latin typeface="Verdana" pitchFamily="34" charset="0"/>
        </a:defRPr>
      </a:lvl5pPr>
      <a:lvl6pPr marL="2514600" indent="-228600" algn="l" rtl="0" fontAlgn="base">
        <a:spcBef>
          <a:spcPct val="20000"/>
        </a:spcBef>
        <a:spcAft>
          <a:spcPct val="0"/>
        </a:spcAft>
        <a:buChar char="»"/>
        <a:defRPr sz="2000">
          <a:solidFill>
            <a:schemeClr val="accent2"/>
          </a:solidFill>
          <a:latin typeface="+mn-lt"/>
        </a:defRPr>
      </a:lvl6pPr>
      <a:lvl7pPr marL="2971800" indent="-228600" algn="l" rtl="0" fontAlgn="base">
        <a:spcBef>
          <a:spcPct val="20000"/>
        </a:spcBef>
        <a:spcAft>
          <a:spcPct val="0"/>
        </a:spcAft>
        <a:buChar char="»"/>
        <a:defRPr sz="2000">
          <a:solidFill>
            <a:schemeClr val="accent2"/>
          </a:solidFill>
          <a:latin typeface="+mn-lt"/>
        </a:defRPr>
      </a:lvl7pPr>
      <a:lvl8pPr marL="3429000" indent="-228600" algn="l" rtl="0" fontAlgn="base">
        <a:spcBef>
          <a:spcPct val="20000"/>
        </a:spcBef>
        <a:spcAft>
          <a:spcPct val="0"/>
        </a:spcAft>
        <a:buChar char="»"/>
        <a:defRPr sz="2000">
          <a:solidFill>
            <a:schemeClr val="accent2"/>
          </a:solidFill>
          <a:latin typeface="+mn-lt"/>
        </a:defRPr>
      </a:lvl8pPr>
      <a:lvl9pPr marL="3886200" indent="-228600" algn="l" rtl="0" fontAlgn="base">
        <a:spcBef>
          <a:spcPct val="20000"/>
        </a:spcBef>
        <a:spcAft>
          <a:spcPct val="0"/>
        </a:spcAft>
        <a:buChar char="»"/>
        <a:defRPr sz="2000">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CA" altLang="en-US" smtClean="0"/>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CA" altLang="en-US" smtClean="0"/>
          </a:p>
        </p:txBody>
      </p:sp>
      <p:sp>
        <p:nvSpPr>
          <p:cNvPr id="10"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914400">
              <a:defRPr sz="1200">
                <a:solidFill>
                  <a:srgbClr val="000000">
                    <a:tint val="75000"/>
                  </a:srgbClr>
                </a:solidFill>
                <a:latin typeface="Verdana" pitchFamily="34" charset="0"/>
                <a:ea typeface="+mn-ea"/>
                <a:cs typeface="Arial Unicode MS" charset="0"/>
              </a:defRPr>
            </a:lvl1pPr>
          </a:lstStyle>
          <a:p>
            <a:pPr>
              <a:defRPr/>
            </a:pPr>
            <a:fld id="{F6FD8BC6-958E-4749-B210-FE5CEC3D2AE7}" type="datetimeFigureOut">
              <a:rPr lang="en-CA"/>
              <a:pPr>
                <a:defRPr/>
              </a:pPr>
              <a:t>07/10/2014</a:t>
            </a:fld>
            <a:endParaRPr lang="en-CA"/>
          </a:p>
        </p:txBody>
      </p:sp>
      <p:sp>
        <p:nvSpPr>
          <p:cNvPr id="11"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a:defRPr sz="1200">
                <a:solidFill>
                  <a:srgbClr val="000000">
                    <a:tint val="75000"/>
                  </a:srgbClr>
                </a:solidFill>
                <a:latin typeface="Verdana" pitchFamily="34" charset="0"/>
                <a:ea typeface="+mn-ea"/>
                <a:cs typeface="Arial Unicode MS" charset="0"/>
              </a:defRPr>
            </a:lvl1pPr>
          </a:lstStyle>
          <a:p>
            <a:pPr>
              <a:defRPr/>
            </a:pPr>
            <a:endParaRPr lang="en-CA"/>
          </a:p>
        </p:txBody>
      </p:sp>
      <p:sp>
        <p:nvSpPr>
          <p:cNvPr id="12"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914400">
              <a:defRPr sz="1200">
                <a:solidFill>
                  <a:srgbClr val="000000">
                    <a:tint val="75000"/>
                  </a:srgbClr>
                </a:solidFill>
                <a:latin typeface="Verdana" pitchFamily="34" charset="0"/>
                <a:ea typeface="+mn-ea"/>
                <a:cs typeface="Arial Unicode MS" charset="0"/>
              </a:defRPr>
            </a:lvl1pPr>
          </a:lstStyle>
          <a:p>
            <a:pPr>
              <a:defRPr/>
            </a:pPr>
            <a:fld id="{61B301A8-C82C-43E5-93C1-889872609BCF}" type="slidenum">
              <a:rPr lang="en-CA"/>
              <a:pPr>
                <a:defRPr/>
              </a:pPr>
              <a:t>‹#›</a:t>
            </a:fld>
            <a:endParaRPr lang="en-CA"/>
          </a:p>
        </p:txBody>
      </p:sp>
    </p:spTree>
    <p:extLst>
      <p:ext uri="{BB962C8B-B14F-4D97-AF65-F5344CB8AC3E}">
        <p14:creationId xmlns:p14="http://schemas.microsoft.com/office/powerpoint/2010/main" val="2564754895"/>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Lst>
  <p:hf sldNum="0" hdr="0"/>
  <p:txStyles>
    <p:titleStyle>
      <a:lvl1pPr algn="l" rtl="0" eaLnBrk="0" fontAlgn="base" hangingPunct="0">
        <a:spcBef>
          <a:spcPct val="0"/>
        </a:spcBef>
        <a:spcAft>
          <a:spcPct val="0"/>
        </a:spcAft>
        <a:defRPr sz="2800">
          <a:solidFill>
            <a:schemeClr val="accent2"/>
          </a:solidFill>
          <a:latin typeface="Verdana" pitchFamily="34" charset="0"/>
          <a:ea typeface="+mj-ea"/>
          <a:cs typeface="+mj-cs"/>
        </a:defRPr>
      </a:lvl1pPr>
      <a:lvl2pPr algn="l" rtl="0" eaLnBrk="0" fontAlgn="base" hangingPunct="0">
        <a:spcBef>
          <a:spcPct val="0"/>
        </a:spcBef>
        <a:spcAft>
          <a:spcPct val="0"/>
        </a:spcAft>
        <a:defRPr sz="2800">
          <a:solidFill>
            <a:schemeClr val="accent2"/>
          </a:solidFill>
          <a:latin typeface="Verdana" pitchFamily="34" charset="0"/>
        </a:defRPr>
      </a:lvl2pPr>
      <a:lvl3pPr algn="l" rtl="0" eaLnBrk="0" fontAlgn="base" hangingPunct="0">
        <a:spcBef>
          <a:spcPct val="0"/>
        </a:spcBef>
        <a:spcAft>
          <a:spcPct val="0"/>
        </a:spcAft>
        <a:defRPr sz="2800">
          <a:solidFill>
            <a:schemeClr val="accent2"/>
          </a:solidFill>
          <a:latin typeface="Verdana" pitchFamily="34" charset="0"/>
        </a:defRPr>
      </a:lvl3pPr>
      <a:lvl4pPr algn="l" rtl="0" eaLnBrk="0" fontAlgn="base" hangingPunct="0">
        <a:spcBef>
          <a:spcPct val="0"/>
        </a:spcBef>
        <a:spcAft>
          <a:spcPct val="0"/>
        </a:spcAft>
        <a:defRPr sz="2800">
          <a:solidFill>
            <a:schemeClr val="accent2"/>
          </a:solidFill>
          <a:latin typeface="Verdana" pitchFamily="34" charset="0"/>
        </a:defRPr>
      </a:lvl4pPr>
      <a:lvl5pPr algn="l" rtl="0" eaLnBrk="0" fontAlgn="base" hangingPunct="0">
        <a:spcBef>
          <a:spcPct val="0"/>
        </a:spcBef>
        <a:spcAft>
          <a:spcPct val="0"/>
        </a:spcAft>
        <a:defRPr sz="2800">
          <a:solidFill>
            <a:schemeClr val="accent2"/>
          </a:solidFill>
          <a:latin typeface="Verdana" pitchFamily="34" charset="0"/>
        </a:defRPr>
      </a:lvl5pPr>
      <a:lvl6pPr marL="457200" algn="l" rtl="0" fontAlgn="base">
        <a:spcBef>
          <a:spcPct val="0"/>
        </a:spcBef>
        <a:spcAft>
          <a:spcPct val="0"/>
        </a:spcAft>
        <a:defRPr sz="2800">
          <a:solidFill>
            <a:schemeClr val="accent2"/>
          </a:solidFill>
          <a:latin typeface="Arial" charset="0"/>
        </a:defRPr>
      </a:lvl6pPr>
      <a:lvl7pPr marL="914400" algn="l" rtl="0" fontAlgn="base">
        <a:spcBef>
          <a:spcPct val="0"/>
        </a:spcBef>
        <a:spcAft>
          <a:spcPct val="0"/>
        </a:spcAft>
        <a:defRPr sz="2800">
          <a:solidFill>
            <a:schemeClr val="accent2"/>
          </a:solidFill>
          <a:latin typeface="Arial" charset="0"/>
        </a:defRPr>
      </a:lvl7pPr>
      <a:lvl8pPr marL="1371600" algn="l" rtl="0" fontAlgn="base">
        <a:spcBef>
          <a:spcPct val="0"/>
        </a:spcBef>
        <a:spcAft>
          <a:spcPct val="0"/>
        </a:spcAft>
        <a:defRPr sz="2800">
          <a:solidFill>
            <a:schemeClr val="accent2"/>
          </a:solidFill>
          <a:latin typeface="Arial" charset="0"/>
        </a:defRPr>
      </a:lvl8pPr>
      <a:lvl9pPr marL="1828800" algn="l" rtl="0" fontAlgn="base">
        <a:spcBef>
          <a:spcPct val="0"/>
        </a:spcBef>
        <a:spcAft>
          <a:spcPct val="0"/>
        </a:spcAft>
        <a:defRPr sz="2800">
          <a:solidFill>
            <a:schemeClr val="accent2"/>
          </a:solidFill>
          <a:latin typeface="Arial" charset="0"/>
        </a:defRPr>
      </a:lvl9pPr>
    </p:titleStyle>
    <p:bodyStyle>
      <a:lvl1pPr marL="342900" indent="-342900" algn="l" rtl="0" eaLnBrk="0" fontAlgn="base" hangingPunct="0">
        <a:spcBef>
          <a:spcPct val="20000"/>
        </a:spcBef>
        <a:spcAft>
          <a:spcPct val="0"/>
        </a:spcAft>
        <a:defRPr sz="3200">
          <a:solidFill>
            <a:schemeClr val="accent2"/>
          </a:solidFill>
          <a:latin typeface="Verdana" pitchFamily="34" charset="0"/>
          <a:ea typeface="+mn-ea"/>
          <a:cs typeface="+mn-cs"/>
        </a:defRPr>
      </a:lvl1pPr>
      <a:lvl2pPr marL="742950" indent="-285750" algn="l" rtl="0" eaLnBrk="0" fontAlgn="base" hangingPunct="0">
        <a:spcBef>
          <a:spcPct val="20000"/>
        </a:spcBef>
        <a:spcAft>
          <a:spcPct val="0"/>
        </a:spcAft>
        <a:buChar char="•"/>
        <a:defRPr sz="2800">
          <a:solidFill>
            <a:schemeClr val="accent2"/>
          </a:solidFill>
          <a:latin typeface="Verdana" pitchFamily="34" charset="0"/>
        </a:defRPr>
      </a:lvl2pPr>
      <a:lvl3pPr marL="1143000" indent="-228600" algn="l" rtl="0" eaLnBrk="0" fontAlgn="base" hangingPunct="0">
        <a:spcBef>
          <a:spcPct val="20000"/>
        </a:spcBef>
        <a:spcAft>
          <a:spcPct val="0"/>
        </a:spcAft>
        <a:buChar char="•"/>
        <a:defRPr sz="2400">
          <a:solidFill>
            <a:schemeClr val="accent2"/>
          </a:solidFill>
          <a:latin typeface="Verdana" pitchFamily="34" charset="0"/>
        </a:defRPr>
      </a:lvl3pPr>
      <a:lvl4pPr marL="1600200" indent="-228600" algn="l" rtl="0" eaLnBrk="0" fontAlgn="base" hangingPunct="0">
        <a:spcBef>
          <a:spcPct val="20000"/>
        </a:spcBef>
        <a:spcAft>
          <a:spcPct val="0"/>
        </a:spcAft>
        <a:buChar char="–"/>
        <a:defRPr sz="2000">
          <a:solidFill>
            <a:schemeClr val="accent2"/>
          </a:solidFill>
          <a:latin typeface="Verdana" pitchFamily="34" charset="0"/>
        </a:defRPr>
      </a:lvl4pPr>
      <a:lvl5pPr marL="2057400" indent="-228600" algn="l" rtl="0" eaLnBrk="0" fontAlgn="base" hangingPunct="0">
        <a:spcBef>
          <a:spcPct val="20000"/>
        </a:spcBef>
        <a:spcAft>
          <a:spcPct val="0"/>
        </a:spcAft>
        <a:buChar char="»"/>
        <a:defRPr sz="2000">
          <a:solidFill>
            <a:schemeClr val="accent2"/>
          </a:solidFill>
          <a:latin typeface="Verdana" pitchFamily="34" charset="0"/>
        </a:defRPr>
      </a:lvl5pPr>
      <a:lvl6pPr marL="2514600" indent="-228600" algn="l" rtl="0" fontAlgn="base">
        <a:spcBef>
          <a:spcPct val="20000"/>
        </a:spcBef>
        <a:spcAft>
          <a:spcPct val="0"/>
        </a:spcAft>
        <a:buChar char="»"/>
        <a:defRPr sz="2000">
          <a:solidFill>
            <a:schemeClr val="accent2"/>
          </a:solidFill>
          <a:latin typeface="+mn-lt"/>
        </a:defRPr>
      </a:lvl6pPr>
      <a:lvl7pPr marL="2971800" indent="-228600" algn="l" rtl="0" fontAlgn="base">
        <a:spcBef>
          <a:spcPct val="20000"/>
        </a:spcBef>
        <a:spcAft>
          <a:spcPct val="0"/>
        </a:spcAft>
        <a:buChar char="»"/>
        <a:defRPr sz="2000">
          <a:solidFill>
            <a:schemeClr val="accent2"/>
          </a:solidFill>
          <a:latin typeface="+mn-lt"/>
        </a:defRPr>
      </a:lvl7pPr>
      <a:lvl8pPr marL="3429000" indent="-228600" algn="l" rtl="0" fontAlgn="base">
        <a:spcBef>
          <a:spcPct val="20000"/>
        </a:spcBef>
        <a:spcAft>
          <a:spcPct val="0"/>
        </a:spcAft>
        <a:buChar char="»"/>
        <a:defRPr sz="2000">
          <a:solidFill>
            <a:schemeClr val="accent2"/>
          </a:solidFill>
          <a:latin typeface="+mn-lt"/>
        </a:defRPr>
      </a:lvl8pPr>
      <a:lvl9pPr marL="3886200" indent="-228600" algn="l" rtl="0" fontAlgn="base">
        <a:spcBef>
          <a:spcPct val="20000"/>
        </a:spcBef>
        <a:spcAft>
          <a:spcPct val="0"/>
        </a:spcAft>
        <a:buChar char="»"/>
        <a:defRPr sz="2000">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CA"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CA" altLang="en-US" smtClean="0"/>
          </a:p>
        </p:txBody>
      </p:sp>
      <p:sp>
        <p:nvSpPr>
          <p:cNvPr id="10"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914400">
              <a:defRPr sz="1200">
                <a:solidFill>
                  <a:srgbClr val="000000">
                    <a:tint val="75000"/>
                  </a:srgbClr>
                </a:solidFill>
                <a:latin typeface="Verdana" pitchFamily="34" charset="0"/>
                <a:ea typeface="+mn-ea"/>
                <a:cs typeface="+mn-cs"/>
              </a:defRPr>
            </a:lvl1pPr>
          </a:lstStyle>
          <a:p>
            <a:pPr>
              <a:defRPr/>
            </a:pPr>
            <a:fld id="{DFF3248E-A2D1-4CC7-972E-D821BA59853D}" type="datetimeFigureOut">
              <a:rPr lang="en-CA"/>
              <a:pPr>
                <a:defRPr/>
              </a:pPr>
              <a:t>07/10/2014</a:t>
            </a:fld>
            <a:endParaRPr lang="en-CA"/>
          </a:p>
        </p:txBody>
      </p:sp>
      <p:sp>
        <p:nvSpPr>
          <p:cNvPr id="11"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a:defRPr sz="1200">
                <a:solidFill>
                  <a:srgbClr val="000000">
                    <a:tint val="75000"/>
                  </a:srgbClr>
                </a:solidFill>
                <a:latin typeface="Verdana" pitchFamily="34" charset="0"/>
                <a:ea typeface="+mn-ea"/>
                <a:cs typeface="+mn-cs"/>
              </a:defRPr>
            </a:lvl1pPr>
          </a:lstStyle>
          <a:p>
            <a:pPr>
              <a:defRPr/>
            </a:pPr>
            <a:endParaRPr lang="en-CA"/>
          </a:p>
        </p:txBody>
      </p:sp>
      <p:sp>
        <p:nvSpPr>
          <p:cNvPr id="12"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914400">
              <a:defRPr sz="1200">
                <a:solidFill>
                  <a:srgbClr val="000000">
                    <a:tint val="75000"/>
                  </a:srgbClr>
                </a:solidFill>
                <a:latin typeface="Verdana" pitchFamily="34" charset="0"/>
                <a:ea typeface="+mn-ea"/>
                <a:cs typeface="+mn-cs"/>
              </a:defRPr>
            </a:lvl1pPr>
          </a:lstStyle>
          <a:p>
            <a:pPr>
              <a:defRPr/>
            </a:pPr>
            <a:fld id="{ADB3805C-A2B1-4745-A28B-74A95E8EDA1A}" type="slidenum">
              <a:rPr lang="en-CA"/>
              <a:pPr>
                <a:defRPr/>
              </a:pPr>
              <a:t>‹#›</a:t>
            </a:fld>
            <a:endParaRPr lang="en-CA"/>
          </a:p>
        </p:txBody>
      </p:sp>
    </p:spTree>
    <p:extLst>
      <p:ext uri="{BB962C8B-B14F-4D97-AF65-F5344CB8AC3E}">
        <p14:creationId xmlns:p14="http://schemas.microsoft.com/office/powerpoint/2010/main" val="3736811589"/>
      </p:ext>
    </p:extLst>
  </p:cSld>
  <p:clrMap bg1="lt1" tx1="dk1" bg2="lt2" tx2="dk2" accent1="accent1" accent2="accent2" accent3="accent3" accent4="accent4" accent5="accent5" accent6="accent6" hlink="hlink" folHlink="folHlink"/>
  <p:sldLayoutIdLst>
    <p:sldLayoutId id="2147483781" r:id="rId1"/>
    <p:sldLayoutId id="2147483782" r:id="rId2"/>
  </p:sldLayoutIdLst>
  <p:hf sldNum="0" hdr="0"/>
  <p:txStyles>
    <p:titleStyle>
      <a:lvl1pPr algn="l" rtl="0" eaLnBrk="0" fontAlgn="base" hangingPunct="0">
        <a:spcBef>
          <a:spcPct val="0"/>
        </a:spcBef>
        <a:spcAft>
          <a:spcPct val="0"/>
        </a:spcAft>
        <a:defRPr sz="2800">
          <a:solidFill>
            <a:schemeClr val="accent2"/>
          </a:solidFill>
          <a:latin typeface="Verdana" pitchFamily="34" charset="0"/>
          <a:ea typeface="+mj-ea"/>
          <a:cs typeface="+mj-cs"/>
        </a:defRPr>
      </a:lvl1pPr>
      <a:lvl2pPr algn="l" rtl="0" eaLnBrk="0" fontAlgn="base" hangingPunct="0">
        <a:spcBef>
          <a:spcPct val="0"/>
        </a:spcBef>
        <a:spcAft>
          <a:spcPct val="0"/>
        </a:spcAft>
        <a:defRPr sz="2800">
          <a:solidFill>
            <a:schemeClr val="accent2"/>
          </a:solidFill>
          <a:latin typeface="Verdana" pitchFamily="34" charset="0"/>
        </a:defRPr>
      </a:lvl2pPr>
      <a:lvl3pPr algn="l" rtl="0" eaLnBrk="0" fontAlgn="base" hangingPunct="0">
        <a:spcBef>
          <a:spcPct val="0"/>
        </a:spcBef>
        <a:spcAft>
          <a:spcPct val="0"/>
        </a:spcAft>
        <a:defRPr sz="2800">
          <a:solidFill>
            <a:schemeClr val="accent2"/>
          </a:solidFill>
          <a:latin typeface="Verdana" pitchFamily="34" charset="0"/>
        </a:defRPr>
      </a:lvl3pPr>
      <a:lvl4pPr algn="l" rtl="0" eaLnBrk="0" fontAlgn="base" hangingPunct="0">
        <a:spcBef>
          <a:spcPct val="0"/>
        </a:spcBef>
        <a:spcAft>
          <a:spcPct val="0"/>
        </a:spcAft>
        <a:defRPr sz="2800">
          <a:solidFill>
            <a:schemeClr val="accent2"/>
          </a:solidFill>
          <a:latin typeface="Verdana" pitchFamily="34" charset="0"/>
        </a:defRPr>
      </a:lvl4pPr>
      <a:lvl5pPr algn="l" rtl="0" eaLnBrk="0" fontAlgn="base" hangingPunct="0">
        <a:spcBef>
          <a:spcPct val="0"/>
        </a:spcBef>
        <a:spcAft>
          <a:spcPct val="0"/>
        </a:spcAft>
        <a:defRPr sz="2800">
          <a:solidFill>
            <a:schemeClr val="accent2"/>
          </a:solidFill>
          <a:latin typeface="Verdana" pitchFamily="34" charset="0"/>
        </a:defRPr>
      </a:lvl5pPr>
      <a:lvl6pPr marL="457200" algn="l" rtl="0" fontAlgn="base">
        <a:spcBef>
          <a:spcPct val="0"/>
        </a:spcBef>
        <a:spcAft>
          <a:spcPct val="0"/>
        </a:spcAft>
        <a:defRPr sz="2800">
          <a:solidFill>
            <a:schemeClr val="accent2"/>
          </a:solidFill>
          <a:latin typeface="Arial" charset="0"/>
        </a:defRPr>
      </a:lvl6pPr>
      <a:lvl7pPr marL="914400" algn="l" rtl="0" fontAlgn="base">
        <a:spcBef>
          <a:spcPct val="0"/>
        </a:spcBef>
        <a:spcAft>
          <a:spcPct val="0"/>
        </a:spcAft>
        <a:defRPr sz="2800">
          <a:solidFill>
            <a:schemeClr val="accent2"/>
          </a:solidFill>
          <a:latin typeface="Arial" charset="0"/>
        </a:defRPr>
      </a:lvl7pPr>
      <a:lvl8pPr marL="1371600" algn="l" rtl="0" fontAlgn="base">
        <a:spcBef>
          <a:spcPct val="0"/>
        </a:spcBef>
        <a:spcAft>
          <a:spcPct val="0"/>
        </a:spcAft>
        <a:defRPr sz="2800">
          <a:solidFill>
            <a:schemeClr val="accent2"/>
          </a:solidFill>
          <a:latin typeface="Arial" charset="0"/>
        </a:defRPr>
      </a:lvl8pPr>
      <a:lvl9pPr marL="1828800" algn="l" rtl="0" fontAlgn="base">
        <a:spcBef>
          <a:spcPct val="0"/>
        </a:spcBef>
        <a:spcAft>
          <a:spcPct val="0"/>
        </a:spcAft>
        <a:defRPr sz="2800">
          <a:solidFill>
            <a:schemeClr val="accent2"/>
          </a:solidFill>
          <a:latin typeface="Arial" charset="0"/>
        </a:defRPr>
      </a:lvl9pPr>
    </p:titleStyle>
    <p:bodyStyle>
      <a:lvl1pPr marL="342900" indent="-342900" algn="l" rtl="0" eaLnBrk="0" fontAlgn="base" hangingPunct="0">
        <a:spcBef>
          <a:spcPct val="20000"/>
        </a:spcBef>
        <a:spcAft>
          <a:spcPct val="0"/>
        </a:spcAft>
        <a:defRPr sz="3200">
          <a:solidFill>
            <a:schemeClr val="accent2"/>
          </a:solidFill>
          <a:latin typeface="Verdana" pitchFamily="34" charset="0"/>
          <a:ea typeface="+mn-ea"/>
          <a:cs typeface="+mn-cs"/>
        </a:defRPr>
      </a:lvl1pPr>
      <a:lvl2pPr marL="742950" indent="-285750" algn="l" rtl="0" eaLnBrk="0" fontAlgn="base" hangingPunct="0">
        <a:spcBef>
          <a:spcPct val="20000"/>
        </a:spcBef>
        <a:spcAft>
          <a:spcPct val="0"/>
        </a:spcAft>
        <a:buChar char="•"/>
        <a:defRPr sz="2800">
          <a:solidFill>
            <a:schemeClr val="accent2"/>
          </a:solidFill>
          <a:latin typeface="Verdana" pitchFamily="34" charset="0"/>
        </a:defRPr>
      </a:lvl2pPr>
      <a:lvl3pPr marL="1143000" indent="-228600" algn="l" rtl="0" eaLnBrk="0" fontAlgn="base" hangingPunct="0">
        <a:spcBef>
          <a:spcPct val="20000"/>
        </a:spcBef>
        <a:spcAft>
          <a:spcPct val="0"/>
        </a:spcAft>
        <a:buChar char="•"/>
        <a:defRPr sz="2400">
          <a:solidFill>
            <a:schemeClr val="accent2"/>
          </a:solidFill>
          <a:latin typeface="Verdana" pitchFamily="34" charset="0"/>
        </a:defRPr>
      </a:lvl3pPr>
      <a:lvl4pPr marL="1600200" indent="-228600" algn="l" rtl="0" eaLnBrk="0" fontAlgn="base" hangingPunct="0">
        <a:spcBef>
          <a:spcPct val="20000"/>
        </a:spcBef>
        <a:spcAft>
          <a:spcPct val="0"/>
        </a:spcAft>
        <a:buChar char="–"/>
        <a:defRPr sz="2000">
          <a:solidFill>
            <a:schemeClr val="accent2"/>
          </a:solidFill>
          <a:latin typeface="Verdana" pitchFamily="34" charset="0"/>
        </a:defRPr>
      </a:lvl4pPr>
      <a:lvl5pPr marL="2057400" indent="-228600" algn="l" rtl="0" eaLnBrk="0" fontAlgn="base" hangingPunct="0">
        <a:spcBef>
          <a:spcPct val="20000"/>
        </a:spcBef>
        <a:spcAft>
          <a:spcPct val="0"/>
        </a:spcAft>
        <a:buChar char="»"/>
        <a:defRPr sz="2000">
          <a:solidFill>
            <a:schemeClr val="accent2"/>
          </a:solidFill>
          <a:latin typeface="Verdana" pitchFamily="34" charset="0"/>
        </a:defRPr>
      </a:lvl5pPr>
      <a:lvl6pPr marL="2514600" indent="-228600" algn="l" rtl="0" fontAlgn="base">
        <a:spcBef>
          <a:spcPct val="20000"/>
        </a:spcBef>
        <a:spcAft>
          <a:spcPct val="0"/>
        </a:spcAft>
        <a:buChar char="»"/>
        <a:defRPr sz="2000">
          <a:solidFill>
            <a:schemeClr val="accent2"/>
          </a:solidFill>
          <a:latin typeface="+mn-lt"/>
        </a:defRPr>
      </a:lvl6pPr>
      <a:lvl7pPr marL="2971800" indent="-228600" algn="l" rtl="0" fontAlgn="base">
        <a:spcBef>
          <a:spcPct val="20000"/>
        </a:spcBef>
        <a:spcAft>
          <a:spcPct val="0"/>
        </a:spcAft>
        <a:buChar char="»"/>
        <a:defRPr sz="2000">
          <a:solidFill>
            <a:schemeClr val="accent2"/>
          </a:solidFill>
          <a:latin typeface="+mn-lt"/>
        </a:defRPr>
      </a:lvl7pPr>
      <a:lvl8pPr marL="3429000" indent="-228600" algn="l" rtl="0" fontAlgn="base">
        <a:spcBef>
          <a:spcPct val="20000"/>
        </a:spcBef>
        <a:spcAft>
          <a:spcPct val="0"/>
        </a:spcAft>
        <a:buChar char="»"/>
        <a:defRPr sz="2000">
          <a:solidFill>
            <a:schemeClr val="accent2"/>
          </a:solidFill>
          <a:latin typeface="+mn-lt"/>
        </a:defRPr>
      </a:lvl8pPr>
      <a:lvl9pPr marL="3886200" indent="-228600" algn="l" rtl="0" fontAlgn="base">
        <a:spcBef>
          <a:spcPct val="20000"/>
        </a:spcBef>
        <a:spcAft>
          <a:spcPct val="0"/>
        </a:spcAft>
        <a:buChar char="»"/>
        <a:defRPr sz="2000">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11.xml"/><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18.png"/><Relationship Id="rId4" Type="http://schemas.openxmlformats.org/officeDocument/2006/relationships/oleObject" Target="../embeddings/oleObject6.bin"/><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6.png"/><Relationship Id="rId5" Type="http://schemas.openxmlformats.org/officeDocument/2006/relationships/image" Target="../media/image23.png"/><Relationship Id="rId4" Type="http://schemas.openxmlformats.org/officeDocument/2006/relationships/oleObject" Target="../embeddings/oleObject9.bin"/></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hyperlink" Target="http://www.greenmanufacturer.net/article/tc/sage-supplier-lowering-costs-of-lithium-ion-batteries-for-ev-power-train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28.png"/><Relationship Id="rId5" Type="http://schemas.openxmlformats.org/officeDocument/2006/relationships/oleObject" Target="../embeddings/oleObject10.bin"/><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oleObject" Target="../embeddings/oleObject12.bin"/><Relationship Id="rId5" Type="http://schemas.openxmlformats.org/officeDocument/2006/relationships/image" Target="../media/image33.png"/><Relationship Id="rId4" Type="http://schemas.openxmlformats.org/officeDocument/2006/relationships/oleObject" Target="../embeddings/oleObject11.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oleObject" Target="../embeddings/oleObject14.bin"/><Relationship Id="rId5" Type="http://schemas.openxmlformats.org/officeDocument/2006/relationships/image" Target="../media/image35.png"/><Relationship Id="rId4" Type="http://schemas.openxmlformats.org/officeDocument/2006/relationships/oleObject" Target="../embeddings/oleObject13.bin"/></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vmlDrawing" Target="../drawings/vmlDrawing9.vml"/><Relationship Id="rId5" Type="http://schemas.openxmlformats.org/officeDocument/2006/relationships/image" Target="../media/image40.png"/><Relationship Id="rId4" Type="http://schemas.openxmlformats.org/officeDocument/2006/relationships/oleObject" Target="../embeddings/oleObject15.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41.png"/><Relationship Id="rId4" Type="http://schemas.openxmlformats.org/officeDocument/2006/relationships/oleObject" Target="../embeddings/oleObject16.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42.png"/><Relationship Id="rId4" Type="http://schemas.openxmlformats.org/officeDocument/2006/relationships/oleObject" Target="../embeddings/oleObject17.bin"/></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hyperlink" Target="//upload.wikimedia.org/wikipedia/commons/f/f5/Inductive_charging.svg"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hyperlink" Target="http://www.engadget.com/2011/04/18/ti-aims-to-bring-wireless-charging-to-more-devices-with-smallest/" TargetMode="External"/><Relationship Id="rId5" Type="http://schemas.openxmlformats.org/officeDocument/2006/relationships/image" Target="../media/image47.png"/><Relationship Id="rId4" Type="http://schemas.openxmlformats.org/officeDocument/2006/relationships/oleObject" Target="../embeddings/oleObject18.bin"/></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50.png"/><Relationship Id="rId5" Type="http://schemas.openxmlformats.org/officeDocument/2006/relationships/oleObject" Target="../embeddings/oleObject19.bin"/><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52.png"/><Relationship Id="rId4" Type="http://schemas.openxmlformats.org/officeDocument/2006/relationships/oleObject" Target="../embeddings/oleObject20.bin"/></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hyperlink" Target="http://www.google.ca/url?sa=i&amp;source=images&amp;cd=&amp;cad=rja&amp;docid=icG6JeJ2QwSTlM&amp;tbnid=1zsXntT5U41G0M:&amp;ved=0CAUQjRw&amp;url=http://www.thenakedscientists.com/HTML/content/kitchenscience/exp/charging-ipods-with-lemons/&amp;ei=LwZXUcDOE63eigLqn4DIBw&amp;psig=AFQjCNGVHF1eVoUsHAmK08ZmekiLwmtlnw&amp;ust=1364744071567816" TargetMode="External"/><Relationship Id="rId3" Type="http://schemas.openxmlformats.org/officeDocument/2006/relationships/notesSlide" Target="../notesSlides/notesSlide4.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7.png"/><Relationship Id="rId4" Type="http://schemas.openxmlformats.org/officeDocument/2006/relationships/oleObject" Target="../embeddings/oleObject1.bin"/><Relationship Id="rId9"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image" Target="../media/image58.png"/><Relationship Id="rId4" Type="http://schemas.openxmlformats.org/officeDocument/2006/relationships/oleObject" Target="../embeddings/oleObject21.bin"/></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10.png"/><Relationship Id="rId4" Type="http://schemas.openxmlformats.org/officeDocument/2006/relationships/oleObject" Target="../embeddings/oleObject3.bin"/></Relationships>
</file>

<file path=ppt/slides/_rels/slide50.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hyperlink" Target="http://www.google.ca/url?sa=i&amp;source=images&amp;cd=&amp;cad=rja&amp;docid=icG6JeJ2QwSTlM&amp;tbnid=1zsXntT5U41G0M:&amp;ved=0CAUQjRw&amp;url=http://www.thenakedscientists.com/HTML/content/kitchenscience/exp/charging-ipods-with-lemons/&amp;ei=LwZXUcDOE63eigLqn4DIBw&amp;psig=AFQjCNGVHF1eVoUsHAmK08ZmekiLwmtlnw&amp;ust=1364744071567816"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5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jpeg"/><Relationship Id="rId7" Type="http://schemas.openxmlformats.org/officeDocument/2006/relationships/image" Target="../media/image3.jpe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6.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11.png"/><Relationship Id="rId4" Type="http://schemas.openxmlformats.org/officeDocument/2006/relationships/oleObject" Target="../embeddings/oleObject4.bin"/><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1"/>
          <p:cNvSpPr txBox="1">
            <a:spLocks noChangeArrowheads="1"/>
          </p:cNvSpPr>
          <p:nvPr/>
        </p:nvSpPr>
        <p:spPr bwMode="auto">
          <a:xfrm>
            <a:off x="212725" y="5951538"/>
            <a:ext cx="6873875" cy="214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800">
                <a:solidFill>
                  <a:schemeClr val="bg1"/>
                </a:solidFill>
                <a:latin typeface="Times New Roman" pitchFamily="18" charset="0"/>
              </a:defRPr>
            </a:lvl1pPr>
            <a:lvl2pPr marL="742950" indent="-285750" eaLnBrk="0" hangingPunct="0">
              <a:defRPr sz="2800">
                <a:solidFill>
                  <a:schemeClr val="bg1"/>
                </a:solidFill>
                <a:latin typeface="Times New Roman" pitchFamily="18" charset="0"/>
              </a:defRPr>
            </a:lvl2pPr>
            <a:lvl3pPr marL="1143000" indent="-228600" eaLnBrk="0" hangingPunct="0">
              <a:defRPr sz="2800">
                <a:solidFill>
                  <a:schemeClr val="bg1"/>
                </a:solidFill>
                <a:latin typeface="Times New Roman" pitchFamily="18" charset="0"/>
              </a:defRPr>
            </a:lvl3pPr>
            <a:lvl4pPr marL="1600200" indent="-228600" eaLnBrk="0" hangingPunct="0">
              <a:defRPr sz="2800">
                <a:solidFill>
                  <a:schemeClr val="bg1"/>
                </a:solidFill>
                <a:latin typeface="Times New Roman" pitchFamily="18" charset="0"/>
              </a:defRPr>
            </a:lvl4pPr>
            <a:lvl5pPr marL="2057400" indent="-228600" eaLnBrk="0" hangingPunct="0">
              <a:defRPr sz="2800">
                <a:solidFill>
                  <a:schemeClr val="bg1"/>
                </a:solidFill>
                <a:latin typeface="Times New Roman" pitchFamily="18" charset="0"/>
              </a:defRPr>
            </a:lvl5pPr>
            <a:lvl6pPr marL="2514600" indent="-228600" eaLnBrk="0" fontAlgn="base" hangingPunct="0">
              <a:spcBef>
                <a:spcPct val="0"/>
              </a:spcBef>
              <a:spcAft>
                <a:spcPct val="0"/>
              </a:spcAft>
              <a:defRPr sz="2800">
                <a:solidFill>
                  <a:schemeClr val="bg1"/>
                </a:solidFill>
                <a:latin typeface="Times New Roman" pitchFamily="18" charset="0"/>
              </a:defRPr>
            </a:lvl6pPr>
            <a:lvl7pPr marL="2971800" indent="-228600" eaLnBrk="0" fontAlgn="base" hangingPunct="0">
              <a:spcBef>
                <a:spcPct val="0"/>
              </a:spcBef>
              <a:spcAft>
                <a:spcPct val="0"/>
              </a:spcAft>
              <a:defRPr sz="2800">
                <a:solidFill>
                  <a:schemeClr val="bg1"/>
                </a:solidFill>
                <a:latin typeface="Times New Roman" pitchFamily="18" charset="0"/>
              </a:defRPr>
            </a:lvl7pPr>
            <a:lvl8pPr marL="3429000" indent="-228600" eaLnBrk="0" fontAlgn="base" hangingPunct="0">
              <a:spcBef>
                <a:spcPct val="0"/>
              </a:spcBef>
              <a:spcAft>
                <a:spcPct val="0"/>
              </a:spcAft>
              <a:defRPr sz="2800">
                <a:solidFill>
                  <a:schemeClr val="bg1"/>
                </a:solidFill>
                <a:latin typeface="Times New Roman" pitchFamily="18" charset="0"/>
              </a:defRPr>
            </a:lvl8pPr>
            <a:lvl9pPr marL="3886200" indent="-228600" eaLnBrk="0" fontAlgn="base" hangingPunct="0">
              <a:spcBef>
                <a:spcPct val="0"/>
              </a:spcBef>
              <a:spcAft>
                <a:spcPct val="0"/>
              </a:spcAft>
              <a:defRPr sz="2800">
                <a:solidFill>
                  <a:schemeClr val="bg1"/>
                </a:solidFill>
                <a:latin typeface="Times New Roman" pitchFamily="18" charset="0"/>
              </a:defRPr>
            </a:lvl9pPr>
          </a:lstStyle>
          <a:p>
            <a:pPr eaLnBrk="1" hangingPunct="1"/>
            <a:endParaRPr lang="en-CA" dirty="0"/>
          </a:p>
        </p:txBody>
      </p:sp>
      <p:sp>
        <p:nvSpPr>
          <p:cNvPr id="3075" name="Text Box 3"/>
          <p:cNvSpPr txBox="1">
            <a:spLocks noChangeArrowheads="1"/>
          </p:cNvSpPr>
          <p:nvPr/>
        </p:nvSpPr>
        <p:spPr bwMode="auto">
          <a:xfrm>
            <a:off x="643746" y="1052736"/>
            <a:ext cx="7856508" cy="488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defRPr>
            </a:lvl9pPr>
          </a:lstStyle>
          <a:p>
            <a:pPr algn="ctr" eaLnBrk="1" hangingPunct="1">
              <a:lnSpc>
                <a:spcPct val="80000"/>
              </a:lnSpc>
              <a:spcBef>
                <a:spcPts val="0"/>
              </a:spcBef>
              <a:spcAft>
                <a:spcPts val="1200"/>
              </a:spcAft>
            </a:pPr>
            <a:r>
              <a:rPr lang="en-US" sz="3200" b="1" dirty="0" smtClean="0">
                <a:solidFill>
                  <a:srgbClr val="003399"/>
                </a:solidFill>
                <a:latin typeface="Arial" charset="0"/>
                <a:cs typeface="Times New Roman" pitchFamily="18" charset="0"/>
              </a:rPr>
              <a:t>Basics about Batteries</a:t>
            </a:r>
          </a:p>
        </p:txBody>
      </p:sp>
      <p:sp>
        <p:nvSpPr>
          <p:cNvPr id="3076" name="Text Box 4"/>
          <p:cNvSpPr txBox="1">
            <a:spLocks noChangeArrowheads="1"/>
          </p:cNvSpPr>
          <p:nvPr/>
        </p:nvSpPr>
        <p:spPr bwMode="auto">
          <a:xfrm>
            <a:off x="1014413" y="5260975"/>
            <a:ext cx="3475037" cy="6177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latin typeface="Times New Roman" pitchFamily="16" charset="0"/>
                <a:cs typeface="Arial Unicode M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latin typeface="Times New Roman" pitchFamily="16" charset="0"/>
                <a:cs typeface="Arial Unicode M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latin typeface="Times New Roman" pitchFamily="16" charset="0"/>
                <a:cs typeface="Arial Unicode M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latin typeface="Times New Roman" pitchFamily="16" charset="0"/>
                <a:cs typeface="Arial Unicode M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latin typeface="Times New Roman" pitchFamily="16" charset="0"/>
                <a:cs typeface="Arial Unicode MS"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latin typeface="Times New Roman" pitchFamily="16" charset="0"/>
                <a:cs typeface="Arial Unicode MS"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latin typeface="Times New Roman" pitchFamily="16" charset="0"/>
                <a:cs typeface="Arial Unicode MS"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latin typeface="Times New Roman" pitchFamily="16" charset="0"/>
                <a:cs typeface="Arial Unicode MS"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latin typeface="Times New Roman" pitchFamily="16" charset="0"/>
                <a:cs typeface="Arial Unicode MS" charset="0"/>
              </a:defRPr>
            </a:lvl9pPr>
          </a:lstStyle>
          <a:p>
            <a:pPr algn="ctr">
              <a:defRPr/>
            </a:pPr>
            <a:r>
              <a:rPr lang="en-US" sz="1600" i="1" dirty="0" smtClean="0">
                <a:solidFill>
                  <a:schemeClr val="tx1">
                    <a:lumMod val="65000"/>
                    <a:lumOff val="35000"/>
                  </a:schemeClr>
                </a:solidFill>
                <a:latin typeface="Arial" charset="0"/>
                <a:cs typeface="Times New Roman" pitchFamily="16" charset="0"/>
              </a:rPr>
              <a:t/>
            </a:r>
            <a:br>
              <a:rPr lang="en-US" sz="1600" i="1" dirty="0" smtClean="0">
                <a:solidFill>
                  <a:schemeClr val="tx1">
                    <a:lumMod val="65000"/>
                    <a:lumOff val="35000"/>
                  </a:schemeClr>
                </a:solidFill>
                <a:latin typeface="Arial" charset="0"/>
                <a:cs typeface="Times New Roman" pitchFamily="16" charset="0"/>
              </a:rPr>
            </a:br>
            <a:r>
              <a:rPr lang="en-US" sz="1800" b="1" dirty="0" smtClean="0">
                <a:solidFill>
                  <a:schemeClr val="tx1">
                    <a:lumMod val="65000"/>
                    <a:lumOff val="35000"/>
                  </a:schemeClr>
                </a:solidFill>
                <a:latin typeface="Arial" charset="0"/>
                <a:cs typeface="Times New Roman" pitchFamily="16" charset="0"/>
              </a:rPr>
              <a:t>Cadex </a:t>
            </a:r>
            <a:r>
              <a:rPr lang="en-US" sz="1800" b="1" dirty="0">
                <a:solidFill>
                  <a:schemeClr val="tx1">
                    <a:lumMod val="65000"/>
                    <a:lumOff val="35000"/>
                  </a:schemeClr>
                </a:solidFill>
                <a:latin typeface="Arial" charset="0"/>
                <a:cs typeface="Times New Roman" pitchFamily="16" charset="0"/>
              </a:rPr>
              <a:t>Electronics Inc</a:t>
            </a:r>
            <a:r>
              <a:rPr lang="en-US" sz="1800" b="1" dirty="0" smtClean="0">
                <a:solidFill>
                  <a:schemeClr val="tx1">
                    <a:lumMod val="65000"/>
                    <a:lumOff val="35000"/>
                  </a:schemeClr>
                </a:solidFill>
                <a:latin typeface="Arial" charset="0"/>
                <a:cs typeface="Times New Roman" pitchFamily="16" charset="0"/>
              </a:rPr>
              <a:t>.</a:t>
            </a:r>
          </a:p>
        </p:txBody>
      </p:sp>
      <p:sp>
        <p:nvSpPr>
          <p:cNvPr id="3078" name="Rectangle 2"/>
          <p:cNvSpPr>
            <a:spLocks noChangeArrowheads="1"/>
          </p:cNvSpPr>
          <p:nvPr/>
        </p:nvSpPr>
        <p:spPr bwMode="auto">
          <a:xfrm>
            <a:off x="4716463" y="5232400"/>
            <a:ext cx="3959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dirty="0">
                <a:solidFill>
                  <a:srgbClr val="595959"/>
                </a:solidFill>
                <a:latin typeface="Arial" charset="0"/>
                <a:cs typeface="Times New Roman" pitchFamily="18" charset="0"/>
              </a:rPr>
              <a:t/>
            </a:r>
            <a:br>
              <a:rPr lang="en-US" sz="1800" dirty="0">
                <a:solidFill>
                  <a:srgbClr val="595959"/>
                </a:solidFill>
                <a:latin typeface="Arial" charset="0"/>
                <a:cs typeface="Times New Roman" pitchFamily="18" charset="0"/>
              </a:rPr>
            </a:br>
            <a:r>
              <a:rPr lang="en-US" sz="1800" b="1" dirty="0">
                <a:solidFill>
                  <a:srgbClr val="595959"/>
                </a:solidFill>
                <a:latin typeface="Arial" charset="0"/>
                <a:cs typeface="Times New Roman" pitchFamily="18" charset="0"/>
              </a:rPr>
              <a:t>www.BatteryUniversity.com</a:t>
            </a:r>
            <a:r>
              <a:rPr lang="en-US" sz="1800" dirty="0">
                <a:solidFill>
                  <a:srgbClr val="595959"/>
                </a:solidFill>
                <a:latin typeface="Arial" charset="0"/>
                <a:cs typeface="Times New Roman" pitchFamily="18" charset="0"/>
              </a:rPr>
              <a:t> </a:t>
            </a:r>
          </a:p>
        </p:txBody>
      </p:sp>
      <p:pic>
        <p:nvPicPr>
          <p:cNvPr id="3079"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14413" y="3392488"/>
            <a:ext cx="3475037" cy="168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3"/>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508625" y="3665538"/>
            <a:ext cx="287972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4"/>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6318250"/>
            <a:ext cx="9144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743336" y="1714654"/>
            <a:ext cx="3492227" cy="461665"/>
          </a:xfrm>
          <a:prstGeom prst="rect">
            <a:avLst/>
          </a:prstGeom>
        </p:spPr>
        <p:txBody>
          <a:bodyPr wrap="square">
            <a:spAutoFit/>
          </a:bodyPr>
          <a:lstStyle/>
          <a:p>
            <a:pPr lvl="0" algn="ctr" defTabSz="457200">
              <a:spcBef>
                <a:spcPts val="0"/>
              </a:spcBef>
              <a:spcAft>
                <a:spcPts val="600"/>
              </a:spcAft>
              <a:buClr>
                <a:srgbClr val="000000"/>
              </a:buClr>
              <a:buSzPct val="100000"/>
            </a:pPr>
            <a:r>
              <a:rPr lang="en-US" sz="2400" i="1" dirty="0">
                <a:solidFill>
                  <a:srgbClr val="A50021"/>
                </a:solidFill>
                <a:latin typeface="Arial" charset="0"/>
                <a:cs typeface="Times New Roman" pitchFamily="16" charset="0"/>
              </a:rPr>
              <a:t>---   Training Series   ---</a:t>
            </a:r>
          </a:p>
        </p:txBody>
      </p:sp>
      <p:sp>
        <p:nvSpPr>
          <p:cNvPr id="3" name="Rectangle 2"/>
          <p:cNvSpPr/>
          <p:nvPr/>
        </p:nvSpPr>
        <p:spPr>
          <a:xfrm>
            <a:off x="2555776" y="2508548"/>
            <a:ext cx="4968552" cy="369332"/>
          </a:xfrm>
          <a:prstGeom prst="rect">
            <a:avLst/>
          </a:prstGeom>
        </p:spPr>
        <p:txBody>
          <a:bodyPr wrap="square">
            <a:spAutoFit/>
          </a:bodyPr>
          <a:lstStyle/>
          <a:p>
            <a:pPr lvl="0" defTabSz="457200">
              <a:buClr>
                <a:srgbClr val="000000"/>
              </a:buClr>
              <a:buSzPct val="100000"/>
            </a:pPr>
            <a:r>
              <a:rPr lang="en-US" dirty="0">
                <a:solidFill>
                  <a:srgbClr val="003399"/>
                </a:solidFill>
                <a:latin typeface="Arial" charset="0"/>
                <a:cs typeface="Times New Roman" pitchFamily="16" charset="0"/>
              </a:rPr>
              <a:t>By Isidor Buchmann, </a:t>
            </a:r>
            <a:r>
              <a:rPr lang="en-US" dirty="0">
                <a:solidFill>
                  <a:srgbClr val="003399"/>
                </a:solidFill>
                <a:latin typeface="Arial" charset="0"/>
                <a:cs typeface="Times New Roman" pitchFamily="18" charset="0"/>
              </a:rPr>
              <a:t>CEO and Founder</a:t>
            </a:r>
            <a:endParaRPr lang="en-US" dirty="0">
              <a:solidFill>
                <a:srgbClr val="003399"/>
              </a:solidFill>
              <a:latin typeface="Arial" charset="0"/>
              <a:cs typeface="Times New Roman" pitchFamily="16" charset="0"/>
            </a:endParaRPr>
          </a:p>
        </p:txBody>
      </p:sp>
    </p:spTree>
    <p:extLst>
      <p:ext uri="{BB962C8B-B14F-4D97-AF65-F5344CB8AC3E}">
        <p14:creationId xmlns:p14="http://schemas.microsoft.com/office/powerpoint/2010/main" val="1525966823"/>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990600" y="465138"/>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CA" sz="3200" b="1">
              <a:solidFill>
                <a:srgbClr val="CC3300"/>
              </a:solidFill>
              <a:latin typeface="Arial" charset="0"/>
            </a:endParaRPr>
          </a:p>
        </p:txBody>
      </p:sp>
      <p:sp>
        <p:nvSpPr>
          <p:cNvPr id="15364" name="Rectangle 3"/>
          <p:cNvSpPr>
            <a:spLocks noChangeArrowheads="1"/>
          </p:cNvSpPr>
          <p:nvPr/>
        </p:nvSpPr>
        <p:spPr bwMode="auto">
          <a:xfrm>
            <a:off x="1082676" y="581043"/>
            <a:ext cx="71617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1800"/>
              </a:spcAft>
            </a:pPr>
            <a:r>
              <a:rPr lang="en-US" sz="2800" b="1" dirty="0" smtClean="0">
                <a:solidFill>
                  <a:srgbClr val="003399"/>
                </a:solidFill>
                <a:latin typeface="Arial" charset="0"/>
                <a:cs typeface="Arial" charset="0"/>
              </a:rPr>
              <a:t>There are two types of Lithium Batteries        </a:t>
            </a:r>
            <a:endParaRPr lang="en-US" sz="2800" b="1" dirty="0">
              <a:solidFill>
                <a:srgbClr val="003399"/>
              </a:solidFill>
              <a:latin typeface="Arial" charset="0"/>
              <a:cs typeface="Arial" charset="0"/>
            </a:endParaRPr>
          </a:p>
        </p:txBody>
      </p:sp>
      <p:sp>
        <p:nvSpPr>
          <p:cNvPr id="2" name="Rectangle 1"/>
          <p:cNvSpPr/>
          <p:nvPr/>
        </p:nvSpPr>
        <p:spPr>
          <a:xfrm>
            <a:off x="899592" y="4509120"/>
            <a:ext cx="3536174" cy="40011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82550" lvl="0">
              <a:spcAft>
                <a:spcPts val="1800"/>
              </a:spcAft>
            </a:pPr>
            <a:endParaRPr lang="en-CA" sz="2000" dirty="0">
              <a:solidFill>
                <a:schemeClr val="tx1">
                  <a:lumMod val="65000"/>
                  <a:lumOff val="35000"/>
                </a:schemeClr>
              </a:solidFill>
              <a:latin typeface="Arial" charset="0"/>
              <a:cs typeface="Arial" charset="0"/>
            </a:endParaRPr>
          </a:p>
        </p:txBody>
      </p:sp>
      <p:sp>
        <p:nvSpPr>
          <p:cNvPr id="3" name="Rectangle 7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5" name="AutoShape 189" descr="data:image/jpeg;base64,/9j/4AAQSkZJRgABAQAAAQABAAD/2wCEAAkGBxQTEhUUEhMWFhUXFRobFxgYGBgYFBgaFRQWFxcYGBkYHCggGBwlHhYVITEhJSkrLi4uFx8zODMsNygtLisBCgoKDQ0NFA8PFCwcHBwsLCwsLCwsLCwsLCwsLCwsLCwrLCwsNywsLCwsLCwrLCwsLDc3Nys3NywsKzcrKysrK//AABEIANAA8wMBIgACEQEDEQH/xAAcAAEAAQUBAQAAAAAAAAAAAAAABAEDBQYHAgj/xABEEAACAQIDBQUFBgUBBQkAAAABAgADEQQhMQUSQVFhBiIycYEHE0JSkRRigqGxwSMzcpKi8ENTc7KzJGODo8LR0uHx/8QAFgEBAQEAAAAAAAAAAAAAAAAAAAEC/8QAFhEBAQEAAAAAAAAAAAAAAAAAABEB/9oADAMBAAIRAxEAPwDuMREBERAREQEREBEtYnELTRndgqKpZmJsAALkk8rTStne07DVKpRleml+7UbQ9WXVL/8A7aBvUS3Qrq6hkYMp0INwfUS5AREQEREBERAREQEREBERAREQEREBERAREQEREBERAREQEGJrHb3tMMHQ7hHv6l1pDW3zVCOS3HmSo4wNO9qnaX3j/Y6R7iEGuQfE4zWl5Lkx67o4ETQNy8r6km9ySbkkm5JPEkkm/We4ZZDYfaHEYRr0X7vFDmh8x+4znUuzXtAoYiy1f4NTkx7hPRuHkZxyeWW8K+lQZWcK2D25xGDspPvaV7bja+SnUfpOrdnO1uHxYG427U402yb04N6QrPxEQEREBERAREQEREBERAREQEREBERAREQEREBERAjbRxyUKT1arbqIpZj0H6npxnAdvbYqYuu1epcFskS/8umL7qZccySeJJ4Wmxe1LtIcTU+zUXHuqL986rUqrwPNUP8Al/SL6ZgsYFqL71NCO6T3HtwDfsYZSa2EdApdSoYXW4yItLU2WlikxNP+MwulUsVHiZSuSKOpsJDxGyFLFEqL73jSOQBOe6rHxEaZwMNAlXQgkEWI/Y2MpAjtnVF/hQkeZNr/AEH5y+twbqSCOIljEggq4z3bgga7ptc9bEA/WX0YEXBuOBGkDduzftGrUbJiR71NN7/aD1+L1+s6fsfbVHEpvUagYcRow8xqJ8+WnvCYmpRYPSdkYcQbQtfSETmnZr2maJjFtw94o/5l/cfSdEwmLSqoem6up0Km4hV+IiAiIgIiICIiAiIgIiICIiAiIgIiICaZ7Se1BwtEUaTWr1gQpGtNNGqefBep6GbHt7a9PC0Hr1T3UGg1YnJUXmxJAHnOA7T2hUxFZ69Xx1DcjgoGSovRRl9TxhNRlW2Q0Eq6gixAI5HSeliERhSZPAbgfCxzH9Laj1/KZnA9ot4j3ig1F0Zh/FQHK/J7cDzmPlutRVhYjyOhHkeEDZ8ZVpVaXvBTZgje7C79ioPhYgC5LH85icds803CA7zkAlQLlSfhPM2tMZRq1KRBBLAEEEeMWNxlo02DZHaFTYECzMN+opIqX3rksT+Y/SBhrSO2GsSUO6TqNVPmv7jOZPbFQNXqsCCC5sRoReRIEdcRY2cbp4H4T5H9jJBgi4zFwfpI3uGX+WcvlOn4Tqv6QJJEnbH2xXwr71CoV5jVT5g5GYyliATY3VvlOvpzHlL0DrXZr2i0a1kxAFKpz/2Z9fh9frN2RgRcEEHQjQz5uZbzNdn+1eJwhsjb1PjTbNfTkfKFrvMTWOzfbfD4qy393U+Rjr/SeM2eFIiICIiAiIgIiICIiAiIgIMTn3tT7T+6T7JRa1Wqt6jA2NOkbg5jRnsVHIBjwEDUPaB2m+24jdpn/s9EkJbSpU0ar1AzVem8c94W1oCURQMgLAZW5AaT1DKl5WBECkrFpUCFUlqrhgTcXVvmGvrzHnL0QiN79k/mDL518P4hqvnmPKSVN8wbj8jKyM2FtnTO6eI+A+a8PMWgSJUSOuKsQHG6eHynyb9jYyRA8VaQYWYXH+tOUtbrpp315HxjyOjetj1MkRAt0qytodNRoR5g5iXLS1VoBszkRowyYevLpLXvGXxDeHzAZ+q/uPpAkpRLEBfETladK7MbZxFCmodvepbIMe9bmG1APAZ5flqnZfACoPeZFTxHy8vNv0B5zbzCt12ZtmlX8LWb5Wyb/wC/SZCc1ajxGRHEa/WZbZ3aSrSstUe8Xn8Y/wDl6/WFbpEi4DaFOsL02B5jiPMcJKgIiICIiAiIgIiUdgBcmwGpOgtAxParbyYLDtWfM6InGo7eFB+54AE8JwTEYl6rvVqtvVKjbztwJPADgoFgByAmb7abebHV/ei/2dLrhxwYHxViObaDkoHzGYICE1WUiXKdFm8KlvIEwi3ElfYX47q/1Oo/Im89LgD89P8AuJ/QQIkSW2BPz0/7rfqJQYF+G63kyn8gYEYRLlSgy+JSPMETxApESoECjqDkRccQdJGNBkzpm4+Rjl+FuHlmPKTqVBmuVBNhc2/15/Qy3AsUsSpNsw3ynI+nAjqJenitSVhZhflzHkdQZZAdPvr/AJj9m/XzgSDJezMJ7xwLXAOfW+i+v6AnhIWGcVDZMyTa3G54EcJvXZ/ACmgbXked/E3roOg6mFXk2UFF6bGnU4soyY/fTRhkBzAyBEHaBp5YhQg/3i50T1YnOn+LLhvGZC8bogUU5f6t9ZUi+sgfYTTzw7bn/dm5pHnYa0z1XLO9jPdLaAvuVR7pzwY91v6H0byyOWkC8EKneRirDQjKZ3Z3aplsuIW4+dRn+If+30mvUdo0nO6lRWOoAOoGpHP0l9s4HQsLikqLvU2DDmP35GXpwztV2qfAlRh2tWbPoF5kaG5yses2bsf7XKFe1PF2o1Pn/wBkbDj8v6QrpsTyjggEEEEXBGYIOhBnqAiIgJqvtKxLrgiqC/vKiI+v8tiTUGXNVK/im1TxWpBgVYBlOoIuDA46mCoV0C0G3WAA3GyJPT1mMxnZ2pSP8UEWzKixIH3ie6nqb9J0ba3YtQTUwvcfPK9m8kY+H9eREwa7Ren/AAcVT3lGnduym1huI31LuZWWopSVRcKAPmyP+dSy/wBqme2YkXNyOtytvNyqfQTZsXsFagNXDsHGl94FhYXO9UN/ogmvYnDMh7wseBIAJ9am859AJFWqTfLpyU3/AOlT/eXTvH5/pW/dhLZBOtyOu+R/myj8pb3U+79KA/UmBI733/pW/ZjPDv8AOfRjb/q0x+s8WT7p9KH7ES6txzA6e8A/xLr+UApIFxkOlwPqhZPqJbeijZlRb5sl/wA6d0/uAnsC5uNeJABP91KzD1WVHzDXib/kaiZj8awINXZ2Y3TroGsCf6T4X9D6SHUQg2III1B1+kzQ5W14WXvfh/l1PSzSjqGFmAI0zJy6KzZofuvlyMIg4HHbg3SLoT3rakZXGud7AeRNrXhKAqEtvE5kud21iSbW4WOfK1j0nnFYMrmM1Bzysy9HHDz0MiqxGmUC7icIyeLnbUXBsDYjgbEZSOZIq19599wDc3YDu3PE5aEyZS2crWdSfd8Qcn5boOhucr8NSIF3YuwxVO+11NsmXJgul+t8wL3Fg3SbJ9pqUv5q7yf7ymDkPv0xmPNbjoJLwVDcUD1NtCenQCwHQCXwYVao1A4DIQynMEG4PqJ6vIlXZtiXpH3bnWwujdXTQ+YsesouO3e7XX3Z0D3vSbyb4T0a3rAmyPtXBitRqU8u8pA3hdb2yv0vaSFEXlGBp4WoXuUqKPeI3eKFKYQ3K0iGLNvd4aDJuFrTIbW2glCk9WobKgv1J0Ci/EnL1k1pyf2j9oPfVfcUz/DpHO2jPofRdPO8g1jau0Xr1Xq1D3mN+gHBR0AykQi4lJKwGCetUWnTUu7MFVRqzN4VHnz4AE8IHWfYHXxjVaie9Y4OnT8LXIDsbIKd/D4WvY20nb5guxfZ8YLCpSyL2vUI0LWAsOgAAHlM7CkREBERASHtHZlOuu7UUHrxHkZMiBoG0ezNfDt7zDMzAcrb4HEWtZR1UXkRNqUqt1xKim51de4DlYDeP8R/QCdKmH2v2dpV7m245+Ncif6rWv8Ar1lqOfbW7MtTG+oUra+9ZFXPTOqWcn0mEKnr6Gof+WmBNufB4nAN3RvUyeFgp83Ks/ofSXTRo434StXjvDEMvkCzKBINJZrak+pqf+qmZ5RQTlYnpuE/4FW/KZnaGwKtIm1N7DiKdYD6pVMxNTWzG55MQT/bWUH6NApa55nke839rbtQehMrvcb6cbk282ADp+IEQV+E+ikE/SnUz/saC3G+mV7nLoHPfp+T3WBXd4W1ztYHe67o7tQfeWzRytncZW7xI4hSf5g5o3eE8kajhqQRYf1Mq+H/AIiZc5Vjrfpvb3HkahXUcqq5jjCKg6W5GxHey47oPjXnTbMcJBxeE+JOVyoNxa/jQ8U/McZNIv1JIBubEsNAxHhqfLUGTceMpvcbnUm4Gdx4nC8HGjpoRmOcKwyKSQACSTYDib6CblsPZYVATzyIOraMw6Dwjpc8Zj9m7OBqA6FhoPCo0ZkPJtF5XbkJtSDQCwAFgPLgIFtaG6e6SBxHA+Q4S4BPcpaB5hkBBBFwdQcwRyI4wZRTKMBtDDrScrcimad6SM5Wj7zeIYFriwAKEJe1t6wuJN2S+VQI5emHARiS3wLvAMfEoa+dzxF8pkmsQQRccjI2MxKUqbO5Coikk8gM8hINf7edoPstCyH+NUuE5gfE/pfLqZxtjMl2i2w2KrtVfK+Sr8qjRf1J6kzGLArTUk2txy6zunsO7JBU+3VU7xLChf5TYNV9bEKeVz8U5z7OOy5x+KWkQRTC71Rh8KXsc+BbNR+I8J9QYeiqKqIoVVACgZAACwA6WhVyIiAiIgIiICIiAiIgUZQRYi4Oo4TV9tdjqdTvUgqt8pA3fQkEr+Y6TaYgc5OMqUSKWKp71McNyncDmDdb+YvK4rY9Kuu9ht6x+AsVJ/DWujehE37F4RKq7tRQw/MdQRmD1E1HaHZapRY1MI7DmFNm9R4ag8wT5yo0nF7OamdxlI+6Vtfr7pjZvOmbyIDoeOgIN/wqzZj/AIdSbqu2lce6xtMEXtvBdDzZNQeqEEchIW2Ozdl97SYVKbDxeLLh7y38xPveJfSQavytfXK3dz4hL/y35ocjwlFOljzIKj+5lU8Pnp+olytQKkhhyUhjzzVWb4lPwVOEt9SW1uTbv9zItb/epxHxDOAA4ZaWte6WY3Ck/wC7b4W+FuUvUE3je7WyN9HJU7q9BWViEPzBgess7vCwJvbdHhO8N4oPuVB3l5NpMrgqI494KTnxdlWxJt8aoQARqVc8QYErC0t0cATYmwsq8FsOATwEcs5kqFS45EZEciNZDN/M3+pt+jr+YnrD1AGB4GwvzBF6bZ8SLqeoECbvT1eebQTAqReeWWet6UYwLZE5l7Tu0G832Wme6pBqkcW1VPTU9bcpufa3bowmHL5e8Pdpjmx4noMyfK3GcPq1CSWYkkkkk6kk3JPW5geZK2dgzVqBFvnrYXIHTmdAOpEjKJ2r2K9kM/tNVckPdvxqcPRAf7j0gb/7O+yi4DC7tv4tQ79U9bWVB0RbL53PGbTEQpERAREQEREBERAREQEREBERAxu1di0q4762bgw8XS/P1mpYnZmIwRLUyWpk3NvD52Phb8jx5jf5QiEjnpqYfEqqsop1fDY5U23tU5hW4fKw+uE2rsGpSY5mwK2f8qdQ9R4G8xN8212Vp1QSgCMeHwG/QeE6ZjlpNeV8Rh291WX3lNzmG4g5OVbqMzb4l+9KjVsHhSSLCxNwo+WxuynkVdSEPNuky9MAABOAXc8rXonoMih5zZ6ezKWIQvRNmZQbNqpGdIEdGVr9WaYXG7OZTaxG9p5VB7xCeVnDgCRUIDllcADoG71Py3WBWNegP5b5uPVagI9YbvZj4tP/ABF31+jqZQ97TK+nQVF3x599TAyFJt5Q3G2Y5HiPrPQMj4Kpe/IkMPJxf9d6SDKKAS3UqAXJIAAJJOgAGpnomc/9p2391fstM95gDVPJfhT8Wp6DrINP7XbeOLxBcfy17tIad2/iI5tr9BwmDEEy9haBdgq6n6DiSegGcDYOwvZ58XiEVR8VhxAIzLHooz+k+otl4BKFJKVMWVFsOZ5k9Sbn1moeyvsuMLhxVZbPUUbtxmqai/Vj3j6cpvUKREQEREBERAREQEREBERAREQEREBERAS1iKCupV1DA8DLsQNZx3Z5kO/QY35X7w0IsTk1iFNjylultcG64hbG9y1s+6d9QRa4zDjytzm1SJjtnJVHeGfBhkw9f2OUI1naOw7AvSIIGdhoN2qGH+Ln6TXq9IobEHu3/wDKri3+LmbNWwNfDHepneT1IF13e8vD4cx8sVq9HEqysBTqFWtfQlkVid7zU/QwNbwmTW6Ef2VGA/JhJLNaSsbsWpTq3Auv8S3kWQyHUTn+cDG7e2uuFoPVfOwso+Zj4R/rhecOxuKao7VHN3cksep/1+U2Ht32g+1V91D/AAaVwnJj8T/sOnnNXIgU3Z1H2RdkPtFX3lRe4AGe4+G91T8RFz0E0bs3sk4iqqhSwuMh8RJsqep/K8+pey+xVwmHWmLFvFUYfE5GfoMgOgEisuBERKEREBERAREQEREBERAREQEREBERAREQEREBERATE7S2ElS5Xusdcu6fMepzHOZaIGp4fEVsM4WoCyk8TcZgDut+HQ/NMV2/xtGrhjRo1Ep4msCEDHdawI3wOAJBt6zfqtMMLMAQeBzE572/9nX2u1Skbsq2Ck2Izv3G9dD9RKjgW1tkVcO5SqhVgdDl9DoR1kNaDbwXdO8TYDjc6TPdsDi6QGGxBchTl7xbOFU6XOdrnnwmY9luw2xuJA725THiOe4PiseJtkP6hJo6N7H+yXul9/UAyyp9WIs9T0zQdAZ1KW8PQVFVEFlUAKBoABYCXIUiIgIiICIiAiIgIiICIiAiIgIiICIiAiIgIiICIiAiIgIiIGL29sChjE3MRTDDgfjX+luHlpLHZTsvQwFL3VAGxN2ZrFmPUgcLzNx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383" name="Picture 191" descr="http://www.photo-dictionary.com/photofiles/list/8075/10946lithium_ion_battery.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9729" t="4202" r="4148" b="5291"/>
          <a:stretch/>
        </p:blipFill>
        <p:spPr bwMode="auto">
          <a:xfrm>
            <a:off x="4572000" y="2121669"/>
            <a:ext cx="3044387" cy="252747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990600" y="4649142"/>
            <a:ext cx="2908124" cy="1692771"/>
          </a:xfrm>
          <a:prstGeom prst="rect">
            <a:avLst/>
          </a:prstGeom>
        </p:spPr>
        <p:txBody>
          <a:bodyPr wrap="square">
            <a:spAutoFit/>
          </a:bodyPr>
          <a:lstStyle/>
          <a:p>
            <a:pPr lvl="0">
              <a:spcAft>
                <a:spcPts val="0"/>
              </a:spcAft>
            </a:pPr>
            <a:r>
              <a:rPr lang="en-US" sz="2400" dirty="0">
                <a:solidFill>
                  <a:srgbClr val="003399"/>
                </a:solidFill>
                <a:latin typeface="Arial" charset="0"/>
                <a:cs typeface="Arial" charset="0"/>
              </a:rPr>
              <a:t>Non-rechargeable </a:t>
            </a:r>
            <a:r>
              <a:rPr lang="en-US" sz="2400" dirty="0" smtClean="0">
                <a:solidFill>
                  <a:srgbClr val="003399"/>
                </a:solidFill>
                <a:latin typeface="Arial" charset="0"/>
                <a:cs typeface="Arial" charset="0"/>
              </a:rPr>
              <a:t/>
            </a:r>
            <a:br>
              <a:rPr lang="en-US" sz="2400" dirty="0" smtClean="0">
                <a:solidFill>
                  <a:srgbClr val="003399"/>
                </a:solidFill>
                <a:latin typeface="Arial" charset="0"/>
                <a:cs typeface="Arial" charset="0"/>
              </a:rPr>
            </a:br>
            <a:r>
              <a:rPr lang="en-US" sz="2000" dirty="0" smtClean="0">
                <a:solidFill>
                  <a:srgbClr val="003399"/>
                </a:solidFill>
                <a:latin typeface="Arial" charset="0"/>
                <a:cs typeface="Arial" charset="0"/>
              </a:rPr>
              <a:t>- </a:t>
            </a:r>
            <a:r>
              <a:rPr lang="en-US" sz="2000" dirty="0" smtClean="0">
                <a:solidFill>
                  <a:schemeClr val="tx1">
                    <a:lumMod val="65000"/>
                    <a:lumOff val="35000"/>
                  </a:schemeClr>
                </a:solidFill>
                <a:latin typeface="Arial" charset="0"/>
                <a:cs typeface="Arial" charset="0"/>
              </a:rPr>
              <a:t>Heart pace makers</a:t>
            </a:r>
          </a:p>
          <a:p>
            <a:pPr lvl="0">
              <a:spcAft>
                <a:spcPts val="0"/>
              </a:spcAft>
            </a:pPr>
            <a:r>
              <a:rPr lang="en-US" sz="2000" dirty="0" smtClean="0">
                <a:solidFill>
                  <a:schemeClr val="tx1">
                    <a:lumMod val="65000"/>
                    <a:lumOff val="35000"/>
                  </a:schemeClr>
                </a:solidFill>
                <a:latin typeface="Arial" charset="0"/>
                <a:cs typeface="Arial" charset="0"/>
              </a:rPr>
              <a:t>- Defense</a:t>
            </a:r>
          </a:p>
          <a:p>
            <a:pPr lvl="0">
              <a:spcAft>
                <a:spcPts val="0"/>
              </a:spcAft>
            </a:pPr>
            <a:r>
              <a:rPr lang="en-US" sz="2000" dirty="0" smtClean="0">
                <a:solidFill>
                  <a:schemeClr val="tx1">
                    <a:lumMod val="65000"/>
                    <a:lumOff val="35000"/>
                  </a:schemeClr>
                </a:solidFill>
                <a:latin typeface="Arial" charset="0"/>
                <a:cs typeface="Arial" charset="0"/>
              </a:rPr>
              <a:t>- Instrumentation</a:t>
            </a:r>
          </a:p>
          <a:p>
            <a:pPr lvl="0">
              <a:spcAft>
                <a:spcPts val="0"/>
              </a:spcAft>
            </a:pPr>
            <a:r>
              <a:rPr lang="en-US" sz="2000" dirty="0" smtClean="0">
                <a:solidFill>
                  <a:schemeClr val="tx1">
                    <a:lumMod val="65000"/>
                    <a:lumOff val="35000"/>
                  </a:schemeClr>
                </a:solidFill>
                <a:latin typeface="Arial" charset="0"/>
                <a:cs typeface="Arial" charset="0"/>
              </a:rPr>
              <a:t>- Oil drilling</a:t>
            </a:r>
            <a:endParaRPr lang="en-US" sz="2000" dirty="0">
              <a:solidFill>
                <a:schemeClr val="tx1">
                  <a:lumMod val="65000"/>
                  <a:lumOff val="35000"/>
                </a:schemeClr>
              </a:solidFill>
              <a:latin typeface="Arial" charset="0"/>
              <a:cs typeface="Arial" charset="0"/>
            </a:endParaRPr>
          </a:p>
        </p:txBody>
      </p:sp>
      <p:sp>
        <p:nvSpPr>
          <p:cNvPr id="7" name="Rectangle 6"/>
          <p:cNvSpPr/>
          <p:nvPr/>
        </p:nvSpPr>
        <p:spPr>
          <a:xfrm>
            <a:off x="4572000" y="4649143"/>
            <a:ext cx="2952328" cy="1692771"/>
          </a:xfrm>
          <a:prstGeom prst="rect">
            <a:avLst/>
          </a:prstGeom>
        </p:spPr>
        <p:txBody>
          <a:bodyPr wrap="square">
            <a:spAutoFit/>
          </a:bodyPr>
          <a:lstStyle/>
          <a:p>
            <a:r>
              <a:rPr lang="en-US" sz="2400" dirty="0" smtClean="0">
                <a:solidFill>
                  <a:srgbClr val="003399"/>
                </a:solidFill>
                <a:latin typeface="Arial" charset="0"/>
                <a:cs typeface="Arial" charset="0"/>
              </a:rPr>
              <a:t>Rechargeable </a:t>
            </a:r>
          </a:p>
          <a:p>
            <a:r>
              <a:rPr lang="en-US" sz="2000" dirty="0" smtClean="0">
                <a:solidFill>
                  <a:schemeClr val="tx1">
                    <a:lumMod val="65000"/>
                    <a:lumOff val="35000"/>
                  </a:schemeClr>
                </a:solidFill>
                <a:latin typeface="Arial" charset="0"/>
                <a:cs typeface="Arial" charset="0"/>
              </a:rPr>
              <a:t>- </a:t>
            </a:r>
            <a:r>
              <a:rPr lang="en-US" sz="2000" dirty="0" smtClean="0">
                <a:solidFill>
                  <a:schemeClr val="tx1">
                    <a:lumMod val="65000"/>
                    <a:lumOff val="35000"/>
                  </a:schemeClr>
                </a:solidFill>
                <a:latin typeface="Arial" panose="020B0604020202020204" pitchFamily="34" charset="0"/>
                <a:cs typeface="Arial" panose="020B0604020202020204" pitchFamily="34" charset="0"/>
              </a:rPr>
              <a:t>Mobile phones</a:t>
            </a:r>
          </a:p>
          <a:p>
            <a:r>
              <a:rPr lang="en-US" sz="2000" dirty="0" smtClean="0">
                <a:solidFill>
                  <a:schemeClr val="tx1">
                    <a:lumMod val="65000"/>
                    <a:lumOff val="35000"/>
                  </a:schemeClr>
                </a:solidFill>
                <a:latin typeface="Arial" panose="020B0604020202020204" pitchFamily="34" charset="0"/>
                <a:cs typeface="Arial" panose="020B0604020202020204" pitchFamily="34" charset="0"/>
              </a:rPr>
              <a:t>- Laptops</a:t>
            </a:r>
          </a:p>
          <a:p>
            <a:r>
              <a:rPr lang="en-US" sz="2000" dirty="0" smtClean="0">
                <a:solidFill>
                  <a:schemeClr val="tx1">
                    <a:lumMod val="65000"/>
                    <a:lumOff val="35000"/>
                  </a:schemeClr>
                </a:solidFill>
                <a:latin typeface="Arial" panose="020B0604020202020204" pitchFamily="34" charset="0"/>
                <a:cs typeface="Arial" panose="020B0604020202020204" pitchFamily="34" charset="0"/>
              </a:rPr>
              <a:t>- Power tools</a:t>
            </a:r>
          </a:p>
          <a:p>
            <a:r>
              <a:rPr lang="en-CA" sz="2000" dirty="0" smtClean="0">
                <a:solidFill>
                  <a:schemeClr val="tx1">
                    <a:lumMod val="65000"/>
                    <a:lumOff val="35000"/>
                  </a:schemeClr>
                </a:solidFill>
                <a:latin typeface="Arial" panose="020B0604020202020204" pitchFamily="34" charset="0"/>
                <a:cs typeface="Arial" panose="020B0604020202020204" pitchFamily="34" charset="0"/>
              </a:rPr>
              <a:t>- Electric powertrains</a:t>
            </a:r>
            <a:endParaRPr lang="en-CA" sz="2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8" name="Rectangle 7"/>
          <p:cNvSpPr/>
          <p:nvPr/>
        </p:nvSpPr>
        <p:spPr>
          <a:xfrm>
            <a:off x="4450328" y="1370937"/>
            <a:ext cx="2478564" cy="1077218"/>
          </a:xfrm>
          <a:prstGeom prst="rect">
            <a:avLst/>
          </a:prstGeom>
        </p:spPr>
        <p:txBody>
          <a:bodyPr wrap="none">
            <a:spAutoFit/>
          </a:bodyPr>
          <a:lstStyle/>
          <a:p>
            <a:pPr lvl="0">
              <a:spcAft>
                <a:spcPts val="0"/>
              </a:spcAft>
            </a:pPr>
            <a:r>
              <a:rPr lang="en-US" sz="2400" b="1" dirty="0">
                <a:solidFill>
                  <a:srgbClr val="003399"/>
                </a:solidFill>
                <a:latin typeface="Arial" charset="0"/>
                <a:cs typeface="Arial" charset="0"/>
              </a:rPr>
              <a:t>Lithium </a:t>
            </a:r>
            <a:r>
              <a:rPr lang="en-US" sz="2400" b="1" dirty="0" smtClean="0">
                <a:solidFill>
                  <a:srgbClr val="003399"/>
                </a:solidFill>
                <a:latin typeface="Arial" charset="0"/>
                <a:cs typeface="Arial" charset="0"/>
              </a:rPr>
              <a:t>ion</a:t>
            </a:r>
          </a:p>
          <a:p>
            <a:pPr lvl="0">
              <a:spcAft>
                <a:spcPts val="1800"/>
              </a:spcAft>
            </a:pPr>
            <a:r>
              <a:rPr lang="en-US" sz="2000" dirty="0" smtClean="0">
                <a:solidFill>
                  <a:schemeClr val="tx1">
                    <a:lumMod val="65000"/>
                    <a:lumOff val="35000"/>
                  </a:schemeClr>
                </a:solidFill>
                <a:latin typeface="Arial" charset="0"/>
                <a:cs typeface="Arial" charset="0"/>
              </a:rPr>
              <a:t>(intercalated lithium </a:t>
            </a:r>
            <a:br>
              <a:rPr lang="en-US" sz="2000" dirty="0" smtClean="0">
                <a:solidFill>
                  <a:schemeClr val="tx1">
                    <a:lumMod val="65000"/>
                    <a:lumOff val="35000"/>
                  </a:schemeClr>
                </a:solidFill>
                <a:latin typeface="Arial" charset="0"/>
                <a:cs typeface="Arial" charset="0"/>
              </a:rPr>
            </a:br>
            <a:r>
              <a:rPr lang="en-US" sz="2000" dirty="0" smtClean="0">
                <a:solidFill>
                  <a:schemeClr val="tx1">
                    <a:lumMod val="65000"/>
                    <a:lumOff val="35000"/>
                  </a:schemeClr>
                </a:solidFill>
                <a:latin typeface="Arial" charset="0"/>
                <a:cs typeface="Arial" charset="0"/>
              </a:rPr>
              <a:t>compound) </a:t>
            </a:r>
            <a:endParaRPr lang="en-US" sz="2000" dirty="0">
              <a:solidFill>
                <a:schemeClr val="tx1">
                  <a:lumMod val="65000"/>
                  <a:lumOff val="35000"/>
                </a:schemeClr>
              </a:solidFill>
              <a:latin typeface="Arial" charset="0"/>
              <a:cs typeface="Arial" charset="0"/>
            </a:endParaRPr>
          </a:p>
        </p:txBody>
      </p:sp>
      <p:sp>
        <p:nvSpPr>
          <p:cNvPr id="9" name="Rectangle 8"/>
          <p:cNvSpPr/>
          <p:nvPr/>
        </p:nvSpPr>
        <p:spPr>
          <a:xfrm>
            <a:off x="997496" y="1352228"/>
            <a:ext cx="1995314" cy="769441"/>
          </a:xfrm>
          <a:prstGeom prst="rect">
            <a:avLst/>
          </a:prstGeom>
        </p:spPr>
        <p:txBody>
          <a:bodyPr wrap="square">
            <a:spAutoFit/>
          </a:bodyPr>
          <a:lstStyle/>
          <a:p>
            <a:pPr algn="ctr"/>
            <a:r>
              <a:rPr lang="en-US" sz="2400" b="1" dirty="0" smtClean="0">
                <a:solidFill>
                  <a:srgbClr val="003399"/>
                </a:solidFill>
                <a:latin typeface="Arial" charset="0"/>
                <a:cs typeface="Arial" charset="0"/>
              </a:rPr>
              <a:t>Lithium </a:t>
            </a:r>
            <a:r>
              <a:rPr lang="en-US" sz="2000" dirty="0" smtClean="0">
                <a:solidFill>
                  <a:schemeClr val="tx1">
                    <a:lumMod val="65000"/>
                    <a:lumOff val="35000"/>
                  </a:schemeClr>
                </a:solidFill>
                <a:latin typeface="Arial" charset="0"/>
                <a:cs typeface="Arial" charset="0"/>
              </a:rPr>
              <a:t>(metallic) </a:t>
            </a:r>
            <a:endParaRPr lang="en-CA" sz="2000" dirty="0">
              <a:solidFill>
                <a:schemeClr val="tx1">
                  <a:lumMod val="65000"/>
                  <a:lumOff val="35000"/>
                </a:schemeClr>
              </a:solidFill>
            </a:endParaRPr>
          </a:p>
        </p:txBody>
      </p:sp>
      <p:sp>
        <p:nvSpPr>
          <p:cNvPr id="4" name="AutoShape 2" descr="data:image/jpeg;base64,/9j/4AAQSkZJRgABAQAAAQABAAD/2wCEAAkGBxQSEhUUExQVFRUXFx0XFxcXFxgYFBgXHRgdGhcXHBwcHCggGBwlHBwYITEhJSksLi4uGh8zODMsNygtLiwBCgoKDg0OGxAQGywkICQ0LCwsLDQ0LCwsNCwsLCwsLCwsLCwsLCwsLCwsLCwsLCwsLCwsLCwsLCwsLCwsLCwsLP/AABEIAQQAjAMBEQACEQEDEQH/xAAcAAABBQEBAQAAAAAAAAAAAAAFAAEDBAYCBwj/xABCEAACAQIEAwYDBgIHCAMAAAABAgMAEQQSITEFQVEGEyIyYXEHgZEUQlKhsdEj8BUzYnKSwfEWQ1OCg6Ky4SQlVP/EABoBAAIDAQEAAAAAAAAAAAAAAAADAQIEBQb/xAA0EQACAgEDAwMCBAUDBQAAAAAAAQIDEQQhMQUSQRMiUTJhFHGBkRUjQqHBUuHwJDOCsdH/2gAMAwEAAhEDEQA/APb6AFQAqAFQAxaqOcVywI2nFZbddVWTggmxyrqxCjqxA/WssuqRf0xZZVg6XtRh13mj+Rv+lV/HXS+mJPaQHtjhv+Mv0P7UfitX/oIx9zuPtbhj/vk+dx+oqFrb1/QT2/cvYbjUUnkkjb2YXqy6nNfXEOwuLiBz0p8OoVvlFexkqyA1rhdCXDIwdXpuCBVKAVACoAVACoAVAHLtaqTsjBZbJRWnxYAJJCqBckmwA5m9cq3qDe0diVHJjeM9u4k0iBmb8V7R/Xc/IfOlx0t1+/CByjHkx3Eu2WJkP9YUHRPD+ep/Ot1PTK4/Usi3d8AObGFjdiSepNz9TW2NMI7JIU5yZEcSetNUV4RXLF35/n+fejtJ7mIYk9alpEZZ2uK/k1R1xfKJUpIKcO7RTRaJIwH4b3X6G9ZbNBVNYwMjdJGs4T28Nws6A/200PzU6H5H5VzLemzi/Yxysi+Tb8O4osqh43Dr+h6HofQ0ivWW0PEycIIxTA12KNXC3Yq1gkrUQKgBUAKgDiR7Um+5VRywBXFuJJDG0shsq/Mk8gBzJOlcWdk7Z4XkskeRdo+00uKY5tIwfDGD4R0J/E3r9K6ul0MK1l7iZ2Z4ATy3roYwKyRMb1GQGvQQargHYmXEKHkbukOouLuR1C6WHqfpS5WJDFBmnj+HuGA1eYnrmUfPy1X1C3YirjvhzGReGd1PR1DL9VsR9DUqwHBGH4vwmXDSd3KtjupGqsL7qef60xSyLaaKearEEiSVABThHGJIHDxsQefRh0YcxWa/TQsjutxsJtHrXZ7jS4qPOvhYaOt75W/Y8j6elcGyqdMtv9h+crIcgl5Guno9T3+2RUnrfkgVSAxNQ3hZAotNn1G3L964Oqv9WTUXsW4PM/ibxS86wa2jQPv99ibEi2tlA+prodOpxHuYq17YMITXVEHJqAEoqAJoXClWYXUEEjqAbkeugNRLglcntnC+JRYhQYXVxa9gQSB7bismX5NOzRcqQEXsCTYDmSbCpyQeb/EPjkMzJBE2d4yWci9gCAMt+d9/lTaxdhjmW+v5fz86bkUcg2qQOlNBJquwWPMeKjA2kujDkQdR9CB9TXP19KlWNqlvg9arhQl2vbwOLsbXF69HXPvgpFTqmgDuPY1YcPJI7ZUVSWboOZrLqnN0yVfPBaOO48NTtricSCySvEmYhY1Nsqg6Akak23q9WgrrgljcpOxtspz4hmJLszMdCxJJt7nU1qhhLCES5KxNWyVEDRkDoGgDmdMysL2uCL0EmXXGy4eTwEoym+Ui636qdxe3zqjimOjwavh3xN4iugkhIA+8AedvvG9V9NFsi4l26x86+KdIxt/CQFvkdhUdiyVbBPZ6NmLSG5Bv4mOZnYnVief/ALpuMC5PIYzf6UFTlm161ADBqnIGs+HeAaTFK1vDGM5PIHZR7k/oawa+1Rrx8jal5PWyK8/wmPJsFJcEdDXd0FndWRJYLNbiplPihw9p+GYmNRdsmZR1KnNb8qVKag1J8At8nzbwnHd2bnytYn09a1tCksvB6lwPsPiJ1V2ywoQCCwu5G4IS/wCpFc63Xwg8LcYq88lDtT2VlwbFj44b6SgWA9HH3D+Rpun1ULfsUlX8GevWoUODQA96CCPEQq4s6hul+XseVBORYXAwLvAjf3i/T0YVXD+Syl8ilwsRNxGg6AA5R9SanBGSZn29KCDktUgImgAv2e7PzYt7Rr4R5nN8i+55n0GtZbtVCuIxVtnsPAeDx4WIRx+7Md2bmT+3KuBde75ZbHJY2RZx2JyDTzHQVgu1CjsOrhlj9n0sG9x866/Q3J1OT+QvWGF67oggxsd0NLsh3RaJi9zxLE/Dz/7FCoH2V27xx+AqbmP2Ztjy1HSuZZ1JV0ShP6vH3GKvMso9VhxBXfUV5SrUyTyx8oZLiOGHLXQj06WrpValPh4ZnlFoyPHfh7BNdoT3D+gvEf8AluMv/KRXVo6hOOz3FuCZieJ9hcXDe0YlXrGb/wDabGulXrqpYy9xbqfgz2JhaM2kVkPRgVP51pjbB8Mo4SXJFm9qt3IjtY4NHciMMYtQ5RXkO1ljC4SSU2jR3P8AZUt+gqrtgvJZQkzQ8N7B4uXzIIh1kNvyFzWWzXVx4Lql+TY8G+HcEVmmYzN0tkj+lyT8zXOu1857RGKCRsIo1RQqgKoFgBooHQCudO3zJl0iDEYwDQamsF2qX9I6FZRP4m1P86VkjmySQ/ZIN8Kjsmu5N69v0+j0aVExWSyy7W8oR4k+E1DZBkuJyFPEOR/I/wCted6np42LuxujbRLfDJMNi1cD9K8zKtptj3F52J7cxpSU2nyUcfkmjxTDfWtVesnH28i3WmTpjV56VrhrI8NC3U/BL3isLGxHQ2I+lbIapeJC3Brkry8Hw7+aCE/9Nf2rTDUzfDIwQjs3hP8A80P+AU1XWlSxBwiBPLBEvtGv7VSVlvlklrNb0FIla1zIlLPBE2JUcxWWeqri8llCRC2M6Cs0tW39I1VryQsWbc1mlY2/cW7UiKWRUH+VU7M7IvFeSGC7sGPLYV3On6JJ9zKzexpcH5a9VB5SMTJ6uBHiPKarLgPJjeON4T66VxtZLETXQtwFHKVNcGUUzdgLYTiJ2OtIlRkXJBCPHLz0rNKlxZRx+CwsgOxFLaZXtH7sVGWg4GCe9T6s/kP0OgD1P1qyusX9RG3wLKep+poVtj5kRlfA4iFS5Pyw7hzlG5FRhclt2QyYxR61PJPayrJjmbQaU6upvkt2pESrrc10aKoxeWUlnhF7Cb116JJvCEyWxocF5a7Fb2MpPTAI8QPCaiXAeTGcc8vzrg6/6TZR9QEC7Vw3ybibDx66VeDKTLIvV5JMoMXrNOpEo7TFnqazOotglGObrVHWGDv7eetR6RHaOce3Wj0w7SN8UTzqyrJUSMzHrVlAnAkptaRVk4HOtaaiiggt+dG8nyBewZ5CunpZ59qEWGkwY8Nd+rgyMnppBxP5T7VEuA8mN42PCfcVwtevaa6eQMgrhcs3ZLMC70Q43KvcmtVks8FcEclJnIskRZKVkvgfJUBgfJQSOEqAOstGSuR7UBk7TepiVZPatXHJTAJ7Q4+WJF7lAzO+Usxska2JLt1AtbUjU/I7NHVHUOSbxhZFXTcEmvIWws7NMVTRI2Cs34m5r8v1rsaTTquGXz/gyWWd0sGywg8IrqQ4yL4eCargcT+U+1RLgPJjeOjwn3rh676DXTyBl5e9cKCTa/M2tHm3ZrF4yKOaWJiYYpGDoxzKLEm+U7LbfKRXrb6qLVGElhtHKjOSy0elcB4quKhEiix8rrvlcbi/Magg15rW6WVFvabqZ98S29c6TXCY9HOWlvYnJ0FqMMMnQWp+V8APlqudiHzgcJQtwHy1KTYDOwFiSANrkgD86vXXOf0pshyS5YL452gjwzZCrPKVuqAGxvcKCeVyLaAmuro+nStTsl9KM1t6j7VyZmXi8mJiTvcvhxKeUELYo+hF9bFdzXoadHDTyajw0YZWynHD+Tb9m4XzuGBAWV3JIIuxJt79avOUdvyIgnk3eF8orTX9JL5JquBxN5T7VEuA8mO435TXC130GunkCRD9a4UVmS/M3NnmnZTgs+IhmeGTKO8MckTFlzXAY35c7WIr12p1NVLgpc4OPGqUlLAanwM+Bw2VcRFDJJJnK3sSqoFCqSCCb6nQculIjbRq7suDeEXlGVceSse2U+GkQSyRYqNgCzJ5lGxFwB4h0I1660qzplOoqcox7WuC0L3GSQR4p8Q0w+KeCSE5FI/iq9zYqGvky+vWsMOhSsqU+/fyPeqxJrA/CviXh5pFjZJI8xyhmKst+V7ar761TUdBshX3KeceCY6lN4CfaLtxhsG5jfM8gsSqAEi4uLkkAG3L2rPpejXamKtTwi0tSo7EHBPiFh8TKsOWWN2OVc4XKWOwuCbH3Apmo6FbXW5J5IhqYOW5Q4l8QmM7YfCxIxUkGSV8iXXzWBtpy1OvKtVHQ6+xTtbz9ik9TviJPwztfiPs2IxGJiiCxLdCjg5nLZVRgCSLkjWq39Ip9aEK28t7/l5JjfJRbZl14e2MwU/EMTMzSKT3aaGMWK6W5XzWsPneuurlRqY6WuO2N2Zezug5th7shmbG4MvqVw11udcgMmX9LD0qup7YUT8bla/dNJh7s92WbJ/H8N5e8yC1zYOLE8vPf5Um/WRXtj8DK6XybyHelUttpsvLGMB7CjwiuzDgzktXA5m8p9qiXAeTG8b2PvXB130mujkCJ+9cHfOEbm8FvCoBcgAXNzbS+lrnrpzp3uz2y8CnjlAHtn2bOLVGjIEkd7BvKyta635G4BB+XrXS6drlp8xnwzPqK+7dGL7T9mcW6hhhY1spUrBrf+0wvv7V1qNdp9134z8mWVUsop8Uwb/0vEXjbK0sB1U2PhS41FtD+hqynH8LLEl5Ldr9RZRx8VFC8RvoLxxk8tbkE+ugpfSJOWk3+5bUYU9i12i42/8ASJS8WEysB35iDSAZNJCd2vyt1GtXo00YadtZlzt/grKXuAMOIB4lG3fNODPGe+dcrPqtzlJNhfQa7AU6xf8ASyjjGxVfWGOOYFPtkgm4diFUs2kLsc7X0dSUK5TvYUuicvRio2L9S0l7uAr2H7DSETPiUMUcsTRLGf6zxMrBm6ZcosDrfpWHqHVoQUVVu01n9BteneG2GOD/AA4yHLLiWkhzZu6VSgYjYt4yAbdB86RZ1xTX8uG4LTYe5u8PhEU5lRVbKEuBrkXypfko6Vzo3WTWGaHBLgsmQKpZiAANSdAKZTW5PCW4uckluV+H8TMkgygiO9rkeY/5D0ru1UdsdzG5ts2eG8orfBYiD5JasQcy7H2qGBjuN7H3rha/6TXRyA3W6kejD6i1cOt4mn90bJbrAB+FMhOAQEk2dwLm9h4dPQeldbrEVG/b4Mmn+hs2QrlSSZobysFPF8ShjcRySIjMLqrMASL2uL+txUrT22Qc4J7bFfUUdiUdB9AayyjOOVFNIYpRwctEp1KqfcA/rUQtsjHtg8E9qfJxPgo5CC8aORsWQMR7EjSrR1V0F2xbwVcU2Tqgvew002Gw5e3pS5XWbrL3JwvCJBpS3LKwSC8Zx/DxSrA8oErFQEFy128t7bbit9WhvnBzUcL5FerFPAajH7UmuMoptbl5SWcFHivF1w5iVgSZXyLa1htcknoD866Om0ztjJ54WRFs8dv3A0SyYvFTLI9o4HaygaeFsq2/tepruV9mmqhhbyMM25yefBouzwLwwnQAMWNtgLcvnTG8WyTBbxRt8P5RWyHAMkq4HMmx9qjyBjuN7H3rg69+0108gdRtXCjs8/dG1+TL/CydUgfDsQJY5nGUnxEWAuB97VWrvdVrnOasisppGGiaScWbmuJJpbPY0nnfxHlQYiEPErjuiS12UgBzpcH25HWvQdKUnp5YlwzHqH70Z74nPk4gji4tDEb3sfM2n0Fqf0td2nak922VueJZRqYvibgza6zLfqgP6Ma5M+gXSslJOL/f/wCGlauOMMo/EXjTfZ8JPBLIiSFiMrMhOnhuAfyrR0jTKErK5pNopfPKTRzwT4kQxYaFJVnklVcrtZTcgmxzM9zpb6Uavoltl7nDtS/58IirVKKw8hngHxAw+KlEWR4mbRS2Uqx5LcbE/T1rFquiW1Qck1/cvDUxk8AbjOJy8ZUCOMEtEC5W7m4Uc9tNNByrqaRP+HZbfnYTZtaX8OzNxs5nLKklkUkkLeEaAXsOZ061Crj/AA9dsd2Dl/PDfaaZZcVhIUYM6SF3A1yjTRrbHQm3pSunwdVNlklhcY8kXSTlHHgudm8K3f4x2UhHkcAnS/jN7X3FqZqbF6UEnxhhXH3P7mq4bhljVUUaAc9z6n3q9dkpy7mS1hYNFB5RXWjwIJKsBzLsfaoYGN4y1wTyNcHqHBro5BK61wMLO5tePIF4r2QixDtIrGOQ7kC6MQNGK6a+oINdbSdTlCGJLONv0MdtKk8xKBw3EsL5G71B/wBQfRrMK3OzRXrLWJClGyII+JM7E4ZnGVngJYG4scwJXX1O1aOmRUVOMd1kpfluLZX+J2FKzwTkXRoUQdM6kmx+RBHWo6XYpVTrXOWFy3TDkPFuDuoLJAp0urR2IOxB061zrdP1KM/ZLYep0Nbgj4pvGcLgzDYxZmyZfLlty9N60dHVkbrVb9WdyNS4tLt4D3Yfs9hmwWHkfDxs7ISzMtyTnYXN/l9Kw9T118dTOMZPCWxeiuDjuZHthhY4OLwiNBGp7lsqiy3LWOnLlXW0E7LtDmbzyIsSjZsE+P4d246uVGazQEkAkAWBJNthS9NNLp7UmlyFibtTwajj3Yr7RO0yShM5BcMpNyFChgQegGmnvWTS9VVdSrkuC9unbl3IJcC7PwYHxZiXeyBmsNT91FG17ep0ql2ss1KcUsJ7kxqVezNIlIg2hjwi5h966NHORMl5DkHlFdqPBnJKsBzJsah8AYTFeVul7qeoIBJ+pPzvXA6lwatOVI64MuTcTwb1MBcie1XZAP43xGGCMHEeRmC6pnFyDuPlWnR0ztm1W2nj5FzlFEGHx2FxqNGrRzL95CL2HK6nalzq1OlSm9nvuTGUJ7AifsVw9nylAHbUIJGDH1AzXI0P0NaF1TXKPellfJV0VJ4J8b2fwMkMUEhXJD5F76xGpuCc1zvzqlOr1kbJ2xi8z3LONTXawhhcRhcNEsazRIiCy3kU21udSddSay2VanUWd84Sy/sXUoRWEUJONcOaVpM0MkqIXLBc7hEBY625C9aq9HrnX6UU1H8xXfXnJZ4b2kbEZTh8LiHjYj+K9oo7EgFhe5broNaHoY1LFtiTXhbv/wBh6vdwgPie0mIlWVo5YYckxhjiAvLIwfKCSfKttSbda6lehpg03Fyysmd2tsM8PwTrxCRWbMg/+Utze0jqIiBf7oOcjoDVJ3Q/DqUV9iUn6m5q0Fc6CxsOlyXMPXV0/gVLgOQ7Cu1HgzndSA0mx9qgDCYu/jve2YZdeRUf55h8vWuD1LHaatMiog2rgS5Nz5LEIqYFGT1dlDJ/ErTDIScoE6HMdl38Xy3rqdJeLnndY4M9+cAbheKU8UgZp0xZkjdFlhURhDYn+IovmuL6300PKt2prnZo5Riu3fzv+wqDxNZM7xjiSyzYjHBn72KSP7LZGMfdxtZruBlFxdtet+dadPSqq46dJYfPzv8AYiUm5OX7BXtjgsLImBxEMKAYidS5A1YNqyt87g+xrFop6iNltVkn7U8fYbYouMWkbPiPZ/CpDLlw8IsjkWRdDlOo+grjUa/VSvSc3jO5osrh2ZwZngKj/Z6Q2AJinubamznc866mpb/i0Vvjb8hCX8k67EmMrhXEeNxEqBd8ww0J2OW5ClVB9a0azuc5pyilz9/8la17eA3gex+aDERyhEklmdlkADuqF8y9Le1+dZbeo++uUXmKXH6BGnO5rIsKocyW8ZQIT1UG4HpqSawO5zj2ePgfhZyWlq0Ssi5h66unEyDkWwrtR4EHVSA0m1RxuBhMULA63FyRfzAHUqfUG4rz3U2a9OVoxpXDkbHyWIRUwKyJaYyg9qiMpQ4ZOEyFcFH4iI0BYEMQqgkHcEgaiod89syexDjE4w2Bjij7qNFSPXwKLLrvp63pdt9k5+o3uvIJRWwP/wBncN3ccfcrkifvI1ubK973GvXlVv4hf3SnneSw39g7I9qXwFHQMCGAIOhB2IO4rKpyTzFjNsYFg8MsahI1CKuyqLKOZ0FMlbOyXfJ7lUklhFoVdZfJXYjxmNjhUNK6oDoMxtc+g3PyrVTTO3atbFJSUfbkmw8odQykMrAEEbEHYip7HGWJLALDJ1psCsi5hhXV0/gTINxbCu1HgR5OqkBpNqh8AYTExFS4IsM5I53BA1+t6871J54NenWCBBXEZt8k8VTAWyUCmMqPaqMkaaTKpboCfewv/lU1xc5qKeMg3hcGOw3xChdM/wBnxNuZCqwGl9SDvXUs6NZB4c1uIjqc+AnH2rw7YaTEqWZI7F1AHeC5AGhNtSetqxvpeoVyqb54/bJf8RFxykCh8QUYZkwmKdbXLBRkAG+ouP8AStK6HJPDsWfgqtTtlLY0nZ7jEeMiEseYC9irWzK1r2NtDoQRaufqdJLTT7JvIyuxTWUE55Ailm2UFj7AXP6UVV98kl5eActmZDsvw5ccr4vEjO0jFUQk5Y0B8oHX9r712tXd+GlGipYM1UPUXczU8GwSQRCKMllQkXLZje9yCet+XKsF1krbMtYHRWwRWogiHwW8OK62n8CZhuLYV2Y8CPJ1UgM+x9jQHkxvFd68zruWbKSgg0rjM2E8VWgLkSmmMqdCqskixYvG/wDdb/xNFP8A3Y/mVl5/Jnm/YCLHHDN9kaJVzAFXBvmyDY6ja1ek6jLTwtj6sW34wYaU3HCKGCKLgOJRFSMQNXa4KsBOo0A2sxPvflT7YSeqplF+3fb/AMWEH7JJhDgb8QXhv8HuhCols28ts757Am29wKy2rRvV5sz3bExcvS24DPYvh0c/D0WF5sOBITIY2GdyBa2a2ikEaW0tbXes3UdRKnVNzWdtvyHUpSgg7hOysEedlzmR0aMyO5d8rCx306fSsctdbY1J4Sytizr22AnBsJxDCo2GjjRlucspNlW+hIF/nYjQ1077dNqJq1vcTGE4+1Gt4Hw8YeBIQb5Rq34mJuzfM3rl33u61tLA+MXFYCKVasGW8NXU0/KEzDcew9q7PwZ/I9SSM+x+dAeTH8T3rzWvNlIPj/zriZNbJ4qtWLZNTGA4qrAZluLcjURl2y7vgHhrBl4+wUCC0cuJjFtlksP01rqLq9kuYr9UZ1p0uGWoOx2HSCWBc4EwAd7/AMQgEMLG1hqOlKl1S2ViseNuEWVEVFhThfB0gw4gXMYwGF21JDEltQAOZrNbqrLbPX7dy0ElHtT2I+HYLD4JBGhEas1wHfVm0GmY68tqvOd2rl3vchYgTca4vHhY+8lzWLBQFF2LG5sB7A0vS6d6ibUeURKfZhl9DcA2tcXsdx6VSS7W8l28yO1pkWDJFrTAoy1ht66mn5QmYbTYe1dlcGfyPUkjPsaA8mS4kNa81rzZUUFFcVo1NkkIqayjJRTGQdWqrYDgUskQFD3DyVOMrMYXGHKiUgBSxsBci52OoW9tN60ad0xtTtWwuaeMI887Q4RcKgBxc747wMRnOXxN4ib7La9iTuBpXodLN3ycuxKvf8zJYu1bPcN9teGyPgIpnIM8AVnZbaggCQgjobNcdCax6C2uGrnWltJ7F7YtwTI5sb9vm4cnLL30o6Mos3/i3+Kn10/hIXSe2+F+RVy9RpG9vXnlumzXyOtOiQyRa0QfgqyfCTXawsQNzfn09eddnTw4ZnlLIeTYe1dVcCvI9SAz7UB5MrxLevOa5cmuoHAVxJcGonjFEE0UbJLVfkgeqEiFRgkQFQRkocfWcwN9mIEwsRmAIIB8S66A22Na9E6/U/m8C5uf9JluLYufGQGA8PcTEANLIFCIQdWViL9ba6X511qq4ae5z9XMPgTPunDGNzT8C4P3ODTDuQ1kZX6eIklR6AG1crU6rv1HqwXDGQhiHawX2O7JHBO7u6uxXItgRZc1ySSdSbD8616/qP4lKKRSqlReWauuZsngejiaZUUs5CqNyTYeg9T6U+uEpcESaQPxnEz5QCASQRez6AE5v+GPEunmN9ltXW0um+TPZYgpwI6b3sT90LoABty22roYw0hSNQu1blwVHqQGaj5DyZrHrXA1izk1VA4rXBmn4NOTPYqUQJ3i5gzyupKuBmbvCq3VwUIt1IIA0rt0wVsuzHCM05dvBeg43ZUZijq3lYfwXYjf+HJpzGoe1Ilo1l4JVpcbi0S6uTH6yKVX/F5T9ayy0li2QxTLmHmV9UZXHVSG/Ss06pReJFs5JbUvGAFRhgdBTUZ+xGxFiMUkYvI6J/fZV/WmwqnP6UDaRUbjUVrpmkH4kU5P8Zsn51ojoZv6iO5A7i3aBoyFYCElc1spme2tgbWjjJsbXZtRtW2jQRl7s5FStwCcXjZMhlUqSAEBMmeTMy5iUcAIqhTZiqjUb10oVwgJk2wjw3AlnYsL53eRF+9lbKoLfgFk3PXS5q87oxRSMHI2fD4ggA0v6abdB0/nnVa5d0sjGsB1dq6ceBQ9SAjUB5M/iVrjalbs0QB7R1xbIbmlMEY3AHysGeLMWslr5m1GdD5wrEsLMPUG1b9Pak/uJnDJneLcKaaFEiWFniZrohIkyd2v3GAYMzrcrYcue+3T3Rha3Jvf9hNkW1sDeHYlo8Fie7d4XVk8I8JAI3sbFeYINzptenWRhPURk8YwUjJqLLfZnFHE4rJOsMgy84kWS4vqCADfr/6NZ9ZXGqjEJNeS1Lbe4Xwk0bSRBYZAskcpKxu91McwjB8wFiP1FZbI2KuUnJPDWM/dbjk05YOO1bnDFO6zNeOWQ5pptokzlRZ9yL1PT0rouUsfsVuk4vYr8NxKzYlEMYMMjvEFZpWcZIRJmLF7EG9rW0p2pjOqqTi/csNfuEZZkCuJcYeDEYqOJI4xF3xRkjQGywXHiIuSHN73rTRQrKK5Tec4yvze4uU2m0gphsIJJICbzZOINGruTKe6EJYgsb6Z7a9QKRKxLMY7e3OCyWcFvtLwsTYq/eBT3agKt3c/1gf+GuugZbE6DXUXpWhuUKGn/cmyLlLIR4dwViwdhkOVVzELnNgFukYvHBcBRe7GygetTZq0liJZV/IZeSLDJfa59Wd26knVjpuaRWpXy3BtRLnDXzOxO4JUegBP57V1a4dmEIzlmjTaugirHqQEahh5AU41rjX8sfEpyCubNbj0CJeOxJJJHJ4MjItzqGzi6nQaa6Gp/BTlXGcfvn9CqtSlgu4vCxyi0iq9jbUAlT6HdTzrKrLK+0uiu/DPwyyrbUBmEqg8tJAT9CKYtZJbyj/ghVpcFFOCyR2EZgIAYL/DeJhnJLDNG53JvtvrT/xsJbyyv7lfTxwV8PwWSMgpGAVVlUri5NAzZmFnjOhOp9al6uE1hv8AsiFXh5R1xrhUmJyd5B5VZfDigt1dcrBv4J0I00qNPfVQmoT5+wSg5ciwnBHSbvkgjU3JAbEOyqzIEZgoiFiVFr3qbdXCcOxybX5L8wVeHktLwNy5kJw6sxZmKwl2JZQrau9hdRbalPWRjFRim8ffBPp5LkPBlACl5GUaBQ3doB0yxhRb0N6XPWzluo/bfdkqKLuHw6RAKiogJ0VQFzH2+8aVOVslvuT7UCZuOM5C4aPOxd1vJdEIj0lK828RC8hqdTauhTouz+ZZxjOBc7MvYo4nBks4DM0n2nLnNi5UYdmCaWAW5YWHWujTOKipNbGeabeDZcPwwUk8yTf2uTb8/wAqvGxyl9i3bhB5a6QsVSAqEAFxiWYiuTqo9smPgynIK5M2PiYLtVw1+9llKkJe9+RCrEFv08Rb6Guvo74+kq877mOUGp9x1wV+8x2LGZ077OQVupHduFDK2xO/6GqatQjXGWM9r3LVSlliwvGsSmDimLo/eS92WkWyQgOy52K+YEhd9r86RZpqZajsfKWf9i8ZSUchP/adkyiWBlb7PLOwDj/ckghdLFXAzBidiNKzT6dFybjLbKX75LK35HPbKEEApKFyxM72UpH31u7Da3NyQLgUv+FXKHc5fK/Yt6yzgujtJDmy+O/2j7Ntp3lr338tudL/AAFvyuMk+qiniu16LD36wSvGJGjY+BQrK4QXu33idLA/Kr19MlOXa5rOM/2yQ7cLIuOdqHw3cBoQHlJzKXvkQMBmuosTr8qZpenxs7mpZwRK3GAv2gmZMNO6khlicgjcEKbH3rHpIL11FvbJabxHJl+DOqTYCSQNHmSV2eaTM0h7pR3hJJyg30HS1du2DlCyMFkzqR1wHBSyIhjLjWdXZ7r3Yke4MXXQHbmd6tdZXj3vxgIxZtcPhVQsRu7ZzfrYLp00Fc5WuWzH9q8hHCrciulpYtsVN4CorriBUEioApcRw5bUbj9P3rNqaPUiWjLDAz15y2Pa+1mqLycms0sx4L7FT+jow6OFymPPltoBn8+mxuRf3pktTZhxe5TsS3QKbgTx4dIoXDZHZmSTSOZHZi0T2vYeLfqBWmvWxepc5Lx/crKt9uEAJuzuIiSM5O9IgxMGRGBMazaxC7EZlW5rZXraJtx44f7ZyJdcsL9TnF8PxERi7uFxiI44UjljGaOVQAJYp9bALY2J9KtG+qal2zyn3bN7rfxknseUMvBpvtPeZJbf0iGy5T3eS2bvRptfTNtbSmPU1KLjlfT8r9ivY9/zLDcHmbhk0IjbvGxRcKdDk+0o2bU7ZQT7VkWorjqlPKx24/XtLqtuD/55L/abs1Li5nYMEVcPkj1FnkL5mVhuE0W/Wwqul11dFbT37mwnU3hmjxGC72AxSHzx5HK9StmIv8+VcxXRja5pedh/btghwfAoYwoymQp5WlJkZdANM2gFgNAOVMs1ds3hvtT+CIwQUBqkdy2x0DWmqGcYKsL4GDKLnc16PTVdscmWTyyzWkqKgBUAKgCjjcAG1XRvyNYdToo27rkZCeAPIhU2YW968/fROt4ZojJM5rK00XFaqMB7VUBWoJHAoAcCoIFapQDipARqyi2A6amwFzWumic3iPBWTSCmCwWXVt/0rv6TRqtZfJnnPJfroChUAKgBUAKgBUARzQqwsQDVJ1xmvciU2gbNwj8B+R/euVd0tS3g8DVa/JSkwki7rf2rl2aC2PgarEyItbcWrJKmSfuWC6lkYPS2kgydZxUYfyiRZ6lQbIEGvyq8abG/aiO5ImjwztspH5Vrq6fbN8FXai3Dwo/ePyH711KelJbzYp3fARgw6psK6dVEa/pQptslpxAqAFQAqAFQAqAFQAqAHFVfIHNGfAZGKA7io7YvwCkyJsKh+6v0qkqa3yiVJjfY4/wD6VT8NT/pRbuY/wBjT8I+lStLUvBVzZIqAbAUxVxjwivczu1WySKp5QYFQgFUgKgBUAKgD//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7827"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418347" y="2406774"/>
            <a:ext cx="1132032" cy="2102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6082977"/>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ChangeArrowheads="1"/>
          </p:cNvSpPr>
          <p:nvPr/>
        </p:nvSpPr>
        <p:spPr bwMode="auto">
          <a:xfrm>
            <a:off x="743119" y="548680"/>
            <a:ext cx="284188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Aft>
                <a:spcPts val="0"/>
              </a:spcAft>
              <a:defRPr/>
            </a:pPr>
            <a:r>
              <a:rPr lang="en-US" sz="2800" b="1" dirty="0" smtClean="0">
                <a:solidFill>
                  <a:srgbClr val="003399"/>
                </a:solidFill>
                <a:latin typeface="Arial" pitchFamily="34" charset="0"/>
                <a:cs typeface="Arial" pitchFamily="34" charset="0"/>
              </a:rPr>
              <a:t>Li-ion Systems</a:t>
            </a:r>
            <a:endParaRPr lang="en-US" sz="2800" dirty="0">
              <a:solidFill>
                <a:srgbClr val="00B050"/>
              </a:solidFill>
              <a:latin typeface="Arial" pitchFamily="34" charset="0"/>
              <a:cs typeface="Arial" pitchFamily="34" charset="0"/>
            </a:endParaRPr>
          </a:p>
        </p:txBody>
      </p:sp>
      <p:sp>
        <p:nvSpPr>
          <p:cNvPr id="2" name="Rectangle 1"/>
          <p:cNvSpPr/>
          <p:nvPr/>
        </p:nvSpPr>
        <p:spPr>
          <a:xfrm>
            <a:off x="743119" y="1268759"/>
            <a:ext cx="5328591" cy="1200329"/>
          </a:xfrm>
          <a:prstGeom prst="rect">
            <a:avLst/>
          </a:prstGeom>
        </p:spPr>
        <p:txBody>
          <a:bodyPr wrap="square">
            <a:spAutoFit/>
          </a:bodyPr>
          <a:lstStyle/>
          <a:p>
            <a:pPr>
              <a:spcAft>
                <a:spcPts val="0"/>
              </a:spcAft>
              <a:defRPr/>
            </a:pPr>
            <a:r>
              <a:rPr lang="en-US" sz="2400" b="1" dirty="0" smtClean="0">
                <a:solidFill>
                  <a:srgbClr val="003399"/>
                </a:solidFill>
                <a:latin typeface="Arial" pitchFamily="34" charset="0"/>
                <a:cs typeface="Arial" pitchFamily="34" charset="0"/>
              </a:rPr>
              <a:t>Li-cobalt </a:t>
            </a:r>
            <a:r>
              <a:rPr lang="en-US" sz="2000" dirty="0" smtClean="0">
                <a:solidFill>
                  <a:schemeClr val="tx1">
                    <a:lumMod val="65000"/>
                    <a:lumOff val="35000"/>
                  </a:schemeClr>
                </a:solidFill>
                <a:latin typeface="Arial" pitchFamily="34" charset="0"/>
                <a:cs typeface="Arial" pitchFamily="34" charset="0"/>
              </a:rPr>
              <a:t>(LiCoO2)</a:t>
            </a:r>
            <a:r>
              <a:rPr lang="en-US" sz="2400" b="1" dirty="0" smtClean="0">
                <a:solidFill>
                  <a:srgbClr val="003399"/>
                </a:solidFill>
                <a:latin typeface="Arial" pitchFamily="34" charset="0"/>
                <a:cs typeface="Arial" pitchFamily="34" charset="0"/>
              </a:rPr>
              <a:t/>
            </a:r>
            <a:br>
              <a:rPr lang="en-US" sz="2400" b="1" dirty="0" smtClean="0">
                <a:solidFill>
                  <a:srgbClr val="003399"/>
                </a:solidFill>
                <a:latin typeface="Arial" pitchFamily="34" charset="0"/>
                <a:cs typeface="Arial" pitchFamily="34" charset="0"/>
              </a:rPr>
            </a:br>
            <a:r>
              <a:rPr lang="en-US" sz="2400" dirty="0" smtClean="0">
                <a:solidFill>
                  <a:srgbClr val="003399"/>
                </a:solidFill>
                <a:latin typeface="Arial" pitchFamily="34" charset="0"/>
                <a:cs typeface="Arial" pitchFamily="34" charset="0"/>
              </a:rPr>
              <a:t>Available since 1991, replaces NiCd and NiMH. Lighter, longer runtimes.  </a:t>
            </a:r>
            <a:endParaRPr lang="en-US" sz="2000" dirty="0">
              <a:solidFill>
                <a:srgbClr val="00B050"/>
              </a:solidFill>
              <a:latin typeface="Arial" pitchFamily="34" charset="0"/>
              <a:cs typeface="Arial" pitchFamily="34" charset="0"/>
            </a:endParaRPr>
          </a:p>
        </p:txBody>
      </p:sp>
      <p:sp>
        <p:nvSpPr>
          <p:cNvPr id="174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CA"/>
          </a:p>
        </p:txBody>
      </p:sp>
      <p:sp>
        <p:nvSpPr>
          <p:cNvPr id="17414"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CA"/>
          </a:p>
        </p:txBody>
      </p:sp>
      <p:sp>
        <p:nvSpPr>
          <p:cNvPr id="9" name="Rectangle 8"/>
          <p:cNvSpPr/>
          <p:nvPr/>
        </p:nvSpPr>
        <p:spPr>
          <a:xfrm>
            <a:off x="743119" y="3068960"/>
            <a:ext cx="5534170" cy="1200329"/>
          </a:xfrm>
          <a:prstGeom prst="rect">
            <a:avLst/>
          </a:prstGeom>
        </p:spPr>
        <p:txBody>
          <a:bodyPr wrap="square">
            <a:spAutoFit/>
          </a:bodyPr>
          <a:lstStyle/>
          <a:p>
            <a:pPr>
              <a:defRPr/>
            </a:pPr>
            <a:r>
              <a:rPr lang="en-US" sz="2400" b="1" dirty="0" smtClean="0">
                <a:solidFill>
                  <a:srgbClr val="003399"/>
                </a:solidFill>
                <a:latin typeface="Arial" pitchFamily="34" charset="0"/>
                <a:cs typeface="Arial" pitchFamily="34" charset="0"/>
              </a:rPr>
              <a:t>NMC </a:t>
            </a:r>
            <a:r>
              <a:rPr lang="en-US" sz="2000" dirty="0" smtClean="0">
                <a:solidFill>
                  <a:schemeClr val="tx1">
                    <a:lumMod val="65000"/>
                    <a:lumOff val="35000"/>
                  </a:schemeClr>
                </a:solidFill>
                <a:latin typeface="Arial" pitchFamily="34" charset="0"/>
                <a:cs typeface="Arial" pitchFamily="34" charset="0"/>
              </a:rPr>
              <a:t>(nickel-manganese-cobalt)</a:t>
            </a:r>
            <a:br>
              <a:rPr lang="en-US" sz="2000" dirty="0" smtClean="0">
                <a:solidFill>
                  <a:schemeClr val="tx1">
                    <a:lumMod val="65000"/>
                    <a:lumOff val="35000"/>
                  </a:schemeClr>
                </a:solidFill>
                <a:latin typeface="Arial" pitchFamily="34" charset="0"/>
                <a:cs typeface="Arial" pitchFamily="34" charset="0"/>
              </a:rPr>
            </a:br>
            <a:r>
              <a:rPr lang="en-US" sz="2400" dirty="0" smtClean="0">
                <a:solidFill>
                  <a:srgbClr val="003399"/>
                </a:solidFill>
                <a:latin typeface="Arial" pitchFamily="34" charset="0"/>
                <a:cs typeface="Arial" pitchFamily="34" charset="0"/>
              </a:rPr>
              <a:t>High </a:t>
            </a:r>
            <a:r>
              <a:rPr lang="en-US" sz="2400" dirty="0">
                <a:solidFill>
                  <a:srgbClr val="003399"/>
                </a:solidFill>
                <a:latin typeface="Arial" pitchFamily="34" charset="0"/>
                <a:cs typeface="Arial" pitchFamily="34" charset="0"/>
              </a:rPr>
              <a:t>specific </a:t>
            </a:r>
            <a:r>
              <a:rPr lang="en-US" sz="2400" dirty="0" smtClean="0">
                <a:solidFill>
                  <a:srgbClr val="003399"/>
                </a:solidFill>
                <a:latin typeface="Arial" pitchFamily="34" charset="0"/>
                <a:cs typeface="Arial" pitchFamily="34" charset="0"/>
              </a:rPr>
              <a:t>energy. Power tools, medical instruments, e-bikes, EVs. </a:t>
            </a:r>
            <a:endParaRPr lang="en-CA" sz="2000" dirty="0">
              <a:latin typeface="Arial" pitchFamily="34" charset="0"/>
              <a:cs typeface="Arial" pitchFamily="34" charset="0"/>
            </a:endParaRPr>
          </a:p>
        </p:txBody>
      </p:sp>
      <p:sp>
        <p:nvSpPr>
          <p:cNvPr id="17417"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CA"/>
          </a:p>
        </p:txBody>
      </p:sp>
      <p:sp>
        <p:nvSpPr>
          <p:cNvPr id="12" name="Rectangle 11"/>
          <p:cNvSpPr/>
          <p:nvPr/>
        </p:nvSpPr>
        <p:spPr>
          <a:xfrm>
            <a:off x="814337" y="4869160"/>
            <a:ext cx="5391733" cy="1200329"/>
          </a:xfrm>
          <a:prstGeom prst="rect">
            <a:avLst/>
          </a:prstGeom>
        </p:spPr>
        <p:txBody>
          <a:bodyPr wrap="square">
            <a:spAutoFit/>
          </a:bodyPr>
          <a:lstStyle/>
          <a:p>
            <a:pPr>
              <a:defRPr/>
            </a:pPr>
            <a:r>
              <a:rPr lang="en-US" sz="2400" b="1" dirty="0" smtClean="0">
                <a:solidFill>
                  <a:srgbClr val="003399"/>
                </a:solidFill>
                <a:latin typeface="Arial" pitchFamily="34" charset="0"/>
                <a:cs typeface="Arial" pitchFamily="34" charset="0"/>
              </a:rPr>
              <a:t>Li-phosphate </a:t>
            </a:r>
            <a:r>
              <a:rPr lang="en-US" sz="2000" dirty="0" smtClean="0">
                <a:solidFill>
                  <a:schemeClr val="tx1">
                    <a:lumMod val="65000"/>
                    <a:lumOff val="35000"/>
                  </a:schemeClr>
                </a:solidFill>
                <a:latin typeface="Arial" pitchFamily="34" charset="0"/>
                <a:cs typeface="Arial" pitchFamily="34" charset="0"/>
              </a:rPr>
              <a:t>(LiFePO4)</a:t>
            </a:r>
            <a:br>
              <a:rPr lang="en-US" sz="2000" dirty="0" smtClean="0">
                <a:solidFill>
                  <a:schemeClr val="tx1">
                    <a:lumMod val="65000"/>
                    <a:lumOff val="35000"/>
                  </a:schemeClr>
                </a:solidFill>
                <a:latin typeface="Arial" pitchFamily="34" charset="0"/>
                <a:cs typeface="Arial" pitchFamily="34" charset="0"/>
              </a:rPr>
            </a:br>
            <a:r>
              <a:rPr lang="en-US" sz="2400" dirty="0" smtClean="0">
                <a:solidFill>
                  <a:srgbClr val="003399"/>
                </a:solidFill>
                <a:latin typeface="Arial" pitchFamily="34" charset="0"/>
                <a:cs typeface="Arial" pitchFamily="34" charset="0"/>
              </a:rPr>
              <a:t>Long cycle life, enhanced safety but has lower specific energy. UPS, EVs</a:t>
            </a:r>
            <a:endParaRPr lang="en-CA" sz="2000" dirty="0">
              <a:solidFill>
                <a:srgbClr val="00B050"/>
              </a:solidFill>
              <a:latin typeface="Arial" pitchFamily="34" charset="0"/>
              <a:cs typeface="Arial" pitchFamily="34"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358365491"/>
              </p:ext>
            </p:extLst>
          </p:nvPr>
        </p:nvGraphicFramePr>
        <p:xfrm>
          <a:off x="6277290" y="616099"/>
          <a:ext cx="2340852" cy="1898285"/>
        </p:xfrm>
        <a:graphic>
          <a:graphicData uri="http://schemas.openxmlformats.org/presentationml/2006/ole">
            <mc:AlternateContent xmlns:mc="http://schemas.openxmlformats.org/markup-compatibility/2006">
              <mc:Choice xmlns:v="urn:schemas-microsoft-com:vml" Requires="v">
                <p:oleObj spid="_x0000_s75931" name="Photo Editor Photo" r:id="rId4" imgW="5144218" imgH="4695238" progId="MSPhotoEd.3">
                  <p:embed/>
                </p:oleObj>
              </mc:Choice>
              <mc:Fallback>
                <p:oleObj name="Photo Editor Photo" r:id="rId4" imgW="5144218" imgH="4695238" progId="MSPhotoEd.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7290" y="616099"/>
                        <a:ext cx="2340852" cy="1898285"/>
                      </a:xfrm>
                      <a:prstGeom prst="rect">
                        <a:avLst/>
                      </a:prstGeom>
                      <a:noFill/>
                      <a:ln w="3175">
                        <a:solidFill>
                          <a:schemeClr val="tx1"/>
                        </a:solidFill>
                        <a:miter lim="800000"/>
                        <a:headEnd/>
                        <a:tailEnd/>
                      </a:ln>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999539485"/>
              </p:ext>
            </p:extLst>
          </p:nvPr>
        </p:nvGraphicFramePr>
        <p:xfrm>
          <a:off x="6277289" y="2651850"/>
          <a:ext cx="2327159" cy="1917441"/>
        </p:xfrm>
        <a:graphic>
          <a:graphicData uri="http://schemas.openxmlformats.org/presentationml/2006/ole">
            <mc:AlternateContent xmlns:mc="http://schemas.openxmlformats.org/markup-compatibility/2006">
              <mc:Choice xmlns:v="urn:schemas-microsoft-com:vml" Requires="v">
                <p:oleObj spid="_x0000_s75932" name="Photo Editor Photo" r:id="rId6" imgW="2523810" imgH="2295238" progId="MSPhotoEd.3">
                  <p:embed/>
                </p:oleObj>
              </mc:Choice>
              <mc:Fallback>
                <p:oleObj name="Photo Editor Photo" r:id="rId6" imgW="2523810" imgH="2295238" progId="MSPhotoEd.3">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7289" y="2651850"/>
                        <a:ext cx="2327159" cy="1917441"/>
                      </a:xfrm>
                      <a:prstGeom prst="rect">
                        <a:avLst/>
                      </a:prstGeom>
                      <a:noFill/>
                      <a:ln w="3175">
                        <a:solidFill>
                          <a:schemeClr val="tx1"/>
                        </a:solidFill>
                        <a:miter lim="800000"/>
                        <a:headEnd/>
                        <a:tailEnd/>
                      </a:ln>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921085662"/>
              </p:ext>
            </p:extLst>
          </p:nvPr>
        </p:nvGraphicFramePr>
        <p:xfrm>
          <a:off x="6277289" y="4702260"/>
          <a:ext cx="2352889" cy="1895092"/>
        </p:xfrm>
        <a:graphic>
          <a:graphicData uri="http://schemas.openxmlformats.org/presentationml/2006/ole">
            <mc:AlternateContent xmlns:mc="http://schemas.openxmlformats.org/markup-compatibility/2006">
              <mc:Choice xmlns:v="urn:schemas-microsoft-com:vml" Requires="v">
                <p:oleObj spid="_x0000_s75933" name="Photo Editor Photo" r:id="rId8" imgW="2600000" imgH="2305372" progId="MSPhotoEd.3">
                  <p:embed/>
                </p:oleObj>
              </mc:Choice>
              <mc:Fallback>
                <p:oleObj name="Photo Editor Photo" r:id="rId8" imgW="2600000" imgH="2305372" progId="MSPhotoEd.3">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77289" y="4702260"/>
                        <a:ext cx="2352889" cy="1895092"/>
                      </a:xfrm>
                      <a:prstGeom prst="rect">
                        <a:avLst/>
                      </a:prstGeom>
                      <a:noFill/>
                      <a:ln w="3175">
                        <a:solidFill>
                          <a:schemeClr val="tx1"/>
                        </a:solidFill>
                        <a:miter lim="800000"/>
                        <a:headEnd/>
                        <a:tailEnd/>
                      </a:ln>
                      <a:extLst/>
                    </p:spPr>
                  </p:pic>
                </p:oleObj>
              </mc:Fallback>
            </mc:AlternateContent>
          </a:graphicData>
        </a:graphic>
      </p:graphicFrame>
    </p:spTree>
    <p:extLst>
      <p:ext uri="{BB962C8B-B14F-4D97-AF65-F5344CB8AC3E}">
        <p14:creationId xmlns:p14="http://schemas.microsoft.com/office/powerpoint/2010/main" val="70009538"/>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ChangeArrowheads="1"/>
          </p:cNvSpPr>
          <p:nvPr/>
        </p:nvSpPr>
        <p:spPr bwMode="auto">
          <a:xfrm>
            <a:off x="990600" y="465138"/>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CA" sz="3200" b="1">
              <a:solidFill>
                <a:srgbClr val="CC3300"/>
              </a:solidFill>
              <a:latin typeface="Arial" charset="0"/>
            </a:endParaRPr>
          </a:p>
        </p:txBody>
      </p:sp>
      <p:sp>
        <p:nvSpPr>
          <p:cNvPr id="19459" name="Rectangle 3"/>
          <p:cNvSpPr>
            <a:spLocks noChangeArrowheads="1"/>
          </p:cNvSpPr>
          <p:nvPr/>
        </p:nvSpPr>
        <p:spPr bwMode="auto">
          <a:xfrm>
            <a:off x="982283" y="465138"/>
            <a:ext cx="45365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800" b="1" dirty="0" smtClean="0">
                <a:solidFill>
                  <a:srgbClr val="003399"/>
                </a:solidFill>
                <a:latin typeface="Arial" charset="0"/>
                <a:cs typeface="Arial" charset="0"/>
              </a:rPr>
              <a:t>Lithium-polymer Hype</a:t>
            </a:r>
            <a:endParaRPr lang="en-CA" sz="2400" i="1" dirty="0">
              <a:solidFill>
                <a:schemeClr val="tx1">
                  <a:lumMod val="65000"/>
                  <a:lumOff val="35000"/>
                </a:schemeClr>
              </a:solidFill>
            </a:endParaRPr>
          </a:p>
        </p:txBody>
      </p:sp>
      <p:sp>
        <p:nvSpPr>
          <p:cNvPr id="19460" name="Rectangle 4"/>
          <p:cNvSpPr>
            <a:spLocks noChangeArrowheads="1"/>
          </p:cNvSpPr>
          <p:nvPr/>
        </p:nvSpPr>
        <p:spPr bwMode="auto">
          <a:xfrm>
            <a:off x="611560" y="1212402"/>
            <a:ext cx="6887613"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spcAft>
                <a:spcPts val="1800"/>
              </a:spcAft>
              <a:buFont typeface="Wingdings" pitchFamily="2" charset="2"/>
              <a:buChar char="Ø"/>
            </a:pPr>
            <a:r>
              <a:rPr lang="en-US" sz="2400" b="1" dirty="0">
                <a:solidFill>
                  <a:srgbClr val="003399"/>
                </a:solidFill>
                <a:latin typeface="Arial" charset="0"/>
                <a:cs typeface="Arial" charset="0"/>
              </a:rPr>
              <a:t>Lithium-polymer</a:t>
            </a:r>
            <a:r>
              <a:rPr lang="en-US" sz="2400" dirty="0">
                <a:solidFill>
                  <a:srgbClr val="003399"/>
                </a:solidFill>
                <a:latin typeface="Arial" charset="0"/>
                <a:cs typeface="Arial" charset="0"/>
              </a:rPr>
              <a:t> </a:t>
            </a:r>
            <a:r>
              <a:rPr lang="en-US" sz="2400" dirty="0" smtClean="0">
                <a:solidFill>
                  <a:srgbClr val="003399"/>
                </a:solidFill>
                <a:latin typeface="Arial" charset="0"/>
                <a:cs typeface="Arial" charset="0"/>
              </a:rPr>
              <a:t>(1970s) uses </a:t>
            </a:r>
            <a:r>
              <a:rPr lang="en-US" sz="2400" dirty="0">
                <a:solidFill>
                  <a:srgbClr val="003399"/>
                </a:solidFill>
                <a:latin typeface="Arial" charset="0"/>
                <a:cs typeface="Arial" charset="0"/>
              </a:rPr>
              <a:t>a solid </a:t>
            </a:r>
            <a:r>
              <a:rPr lang="en-US" sz="2400" dirty="0" smtClean="0">
                <a:solidFill>
                  <a:srgbClr val="003399"/>
                </a:solidFill>
                <a:latin typeface="Arial" charset="0"/>
                <a:cs typeface="Arial" charset="0"/>
              </a:rPr>
              <a:t>electrolyte. </a:t>
            </a:r>
            <a:r>
              <a:rPr lang="en-US" sz="2400" dirty="0">
                <a:solidFill>
                  <a:srgbClr val="003399"/>
                </a:solidFill>
                <a:latin typeface="Arial" charset="0"/>
                <a:cs typeface="Arial" charset="0"/>
              </a:rPr>
              <a:t>Requires 50–60</a:t>
            </a:r>
            <a:r>
              <a:rPr lang="en-US" sz="2400" dirty="0">
                <a:solidFill>
                  <a:srgbClr val="003399"/>
                </a:solidFill>
                <a:latin typeface="Arial" charset="0"/>
                <a:cs typeface="Arial" charset="0"/>
                <a:sym typeface="Symbol" pitchFamily="18" charset="2"/>
              </a:rPr>
              <a:t></a:t>
            </a:r>
            <a:r>
              <a:rPr lang="en-US" sz="2400" dirty="0" smtClean="0">
                <a:solidFill>
                  <a:srgbClr val="003399"/>
                </a:solidFill>
                <a:latin typeface="Arial" charset="0"/>
                <a:cs typeface="Arial" charset="0"/>
              </a:rPr>
              <a:t>C operating temperature to attain conductivity.</a:t>
            </a:r>
            <a:endParaRPr lang="en-US" sz="2400" i="1" dirty="0">
              <a:solidFill>
                <a:srgbClr val="003399"/>
              </a:solidFill>
              <a:latin typeface="Arial" charset="0"/>
              <a:cs typeface="Arial" charset="0"/>
            </a:endParaRPr>
          </a:p>
          <a:p>
            <a:pPr marL="342900" indent="-342900">
              <a:spcAft>
                <a:spcPts val="1800"/>
              </a:spcAft>
              <a:buFont typeface="Wingdings" pitchFamily="2" charset="2"/>
              <a:buChar char="Ø"/>
            </a:pPr>
            <a:r>
              <a:rPr lang="en-US" sz="2400" dirty="0">
                <a:solidFill>
                  <a:srgbClr val="003399"/>
                </a:solidFill>
                <a:latin typeface="Arial" charset="0"/>
                <a:cs typeface="Arial" charset="0"/>
              </a:rPr>
              <a:t>Modern Li-polymer </a:t>
            </a:r>
            <a:r>
              <a:rPr lang="en-US" sz="2400" dirty="0" smtClean="0">
                <a:solidFill>
                  <a:srgbClr val="003399"/>
                </a:solidFill>
                <a:latin typeface="Arial" charset="0"/>
                <a:cs typeface="Arial" charset="0"/>
              </a:rPr>
              <a:t>includes gelled electrolyte; </a:t>
            </a:r>
            <a:r>
              <a:rPr lang="en-US" sz="2400" dirty="0">
                <a:solidFill>
                  <a:srgbClr val="003399"/>
                </a:solidFill>
                <a:latin typeface="Arial" charset="0"/>
                <a:cs typeface="Arial" charset="0"/>
              </a:rPr>
              <a:t>can be built on Li-cobalt, </a:t>
            </a:r>
            <a:r>
              <a:rPr lang="en-US" sz="2400" dirty="0" smtClean="0">
                <a:solidFill>
                  <a:srgbClr val="003399"/>
                </a:solidFill>
                <a:latin typeface="Arial" charset="0"/>
                <a:cs typeface="Arial" charset="0"/>
              </a:rPr>
              <a:t>NMC</a:t>
            </a:r>
            <a:r>
              <a:rPr lang="en-US" sz="2400" dirty="0">
                <a:solidFill>
                  <a:srgbClr val="003399"/>
                </a:solidFill>
                <a:latin typeface="Arial" charset="0"/>
                <a:cs typeface="Arial" charset="0"/>
              </a:rPr>
              <a:t>, Li-phosphate and </a:t>
            </a:r>
            <a:r>
              <a:rPr lang="en-US" sz="2400" dirty="0" smtClean="0">
                <a:solidFill>
                  <a:srgbClr val="003399"/>
                </a:solidFill>
                <a:latin typeface="Arial" charset="0"/>
                <a:cs typeface="Arial" charset="0"/>
              </a:rPr>
              <a:t>Li-manganese platforms. </a:t>
            </a:r>
            <a:endParaRPr lang="en-US" sz="2400" dirty="0">
              <a:solidFill>
                <a:srgbClr val="003399"/>
              </a:solidFill>
              <a:latin typeface="Arial" charset="0"/>
              <a:cs typeface="Arial" charset="0"/>
            </a:endParaRPr>
          </a:p>
          <a:p>
            <a:pPr marL="342900" indent="-342900">
              <a:spcAft>
                <a:spcPts val="1800"/>
              </a:spcAft>
              <a:buFont typeface="Wingdings" pitchFamily="2" charset="2"/>
              <a:buChar char="Ø"/>
            </a:pPr>
            <a:r>
              <a:rPr lang="en-US" sz="2400" dirty="0">
                <a:solidFill>
                  <a:srgbClr val="003399"/>
                </a:solidFill>
                <a:latin typeface="Arial" charset="0"/>
                <a:cs typeface="Arial" charset="0"/>
              </a:rPr>
              <a:t>Li-polymer is not a unique </a:t>
            </a:r>
            <a:r>
              <a:rPr lang="en-US" sz="2400" dirty="0" smtClean="0">
                <a:solidFill>
                  <a:srgbClr val="003399"/>
                </a:solidFill>
                <a:latin typeface="Arial" charset="0"/>
                <a:cs typeface="Arial" charset="0"/>
              </a:rPr>
              <a:t>chemistry but </a:t>
            </a:r>
            <a:br>
              <a:rPr lang="en-US" sz="2400" dirty="0" smtClean="0">
                <a:solidFill>
                  <a:srgbClr val="003399"/>
                </a:solidFill>
                <a:latin typeface="Arial" charset="0"/>
                <a:cs typeface="Arial" charset="0"/>
              </a:rPr>
            </a:br>
            <a:r>
              <a:rPr lang="en-US" sz="2400" dirty="0" smtClean="0">
                <a:solidFill>
                  <a:srgbClr val="003399"/>
                </a:solidFill>
                <a:latin typeface="Arial" charset="0"/>
                <a:cs typeface="Arial" charset="0"/>
              </a:rPr>
              <a:t>a different architecture. Characteristics </a:t>
            </a:r>
            <a:br>
              <a:rPr lang="en-US" sz="2400" dirty="0" smtClean="0">
                <a:solidFill>
                  <a:srgbClr val="003399"/>
                </a:solidFill>
                <a:latin typeface="Arial" charset="0"/>
                <a:cs typeface="Arial" charset="0"/>
              </a:rPr>
            </a:br>
            <a:r>
              <a:rPr lang="en-US" sz="2400" dirty="0" smtClean="0">
                <a:solidFill>
                  <a:srgbClr val="003399"/>
                </a:solidFill>
                <a:latin typeface="Arial" charset="0"/>
                <a:cs typeface="Arial" charset="0"/>
              </a:rPr>
              <a:t>are the same as other Li-ion chemistries.</a:t>
            </a:r>
            <a:endParaRPr lang="en-US" sz="2400" dirty="0">
              <a:solidFill>
                <a:srgbClr val="003399"/>
              </a:solidFill>
              <a:latin typeface="Arial" charset="0"/>
              <a:cs typeface="Arial" charset="0"/>
            </a:endParaRPr>
          </a:p>
        </p:txBody>
      </p:sp>
      <p:pic>
        <p:nvPicPr>
          <p:cNvPr id="194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6775" y="2852936"/>
            <a:ext cx="1927225" cy="381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082675" y="5398014"/>
            <a:ext cx="4785469" cy="769441"/>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2200" b="1" i="1" dirty="0" smtClean="0">
                <a:solidFill>
                  <a:schemeClr val="tx1">
                    <a:lumMod val="65000"/>
                    <a:lumOff val="35000"/>
                  </a:schemeClr>
                </a:solidFill>
                <a:latin typeface="Arial" charset="0"/>
                <a:cs typeface="Arial" charset="0"/>
              </a:rPr>
              <a:t>Polymer</a:t>
            </a:r>
            <a:r>
              <a:rPr lang="en-US" sz="2200" i="1" dirty="0" smtClean="0">
                <a:solidFill>
                  <a:schemeClr val="tx1">
                    <a:lumMod val="65000"/>
                    <a:lumOff val="35000"/>
                  </a:schemeClr>
                </a:solidFill>
                <a:latin typeface="Arial" charset="0"/>
                <a:cs typeface="Arial" charset="0"/>
              </a:rPr>
              <a:t> serves as marketing catchword in consumer products</a:t>
            </a:r>
            <a:endParaRPr lang="en-CA" sz="2200" i="1" dirty="0">
              <a:solidFill>
                <a:schemeClr val="tx1">
                  <a:lumMod val="65000"/>
                  <a:lumOff val="35000"/>
                </a:schemeClr>
              </a:solidFill>
            </a:endParaRPr>
          </a:p>
        </p:txBody>
      </p:sp>
    </p:spTree>
    <p:extLst>
      <p:ext uri="{BB962C8B-B14F-4D97-AF65-F5344CB8AC3E}">
        <p14:creationId xmlns:p14="http://schemas.microsoft.com/office/powerpoint/2010/main" val="2011065526"/>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990600" y="465138"/>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CA" sz="3200" b="1">
              <a:solidFill>
                <a:srgbClr val="CC3300"/>
              </a:solidFill>
              <a:latin typeface="Arial" charset="0"/>
            </a:endParaRPr>
          </a:p>
        </p:txBody>
      </p:sp>
      <p:sp>
        <p:nvSpPr>
          <p:cNvPr id="3" name="Rectangle 2"/>
          <p:cNvSpPr/>
          <p:nvPr/>
        </p:nvSpPr>
        <p:spPr>
          <a:xfrm>
            <a:off x="1174750" y="1474010"/>
            <a:ext cx="7056784" cy="2354491"/>
          </a:xfrm>
          <a:prstGeom prst="rect">
            <a:avLst/>
          </a:prstGeom>
        </p:spPr>
        <p:txBody>
          <a:bodyPr wrap="square">
            <a:spAutoFit/>
          </a:bodyPr>
          <a:lstStyle/>
          <a:p>
            <a:pPr>
              <a:spcAft>
                <a:spcPts val="1200"/>
              </a:spcAft>
              <a:defRPr/>
            </a:pPr>
            <a:r>
              <a:rPr lang="en-US" sz="2400" b="1" dirty="0">
                <a:solidFill>
                  <a:srgbClr val="003399"/>
                </a:solidFill>
                <a:latin typeface="Arial" pitchFamily="34" charset="0"/>
                <a:cs typeface="Arial" pitchFamily="34" charset="0"/>
              </a:rPr>
              <a:t>Lead </a:t>
            </a:r>
            <a:r>
              <a:rPr lang="en-US" sz="2400" b="1" dirty="0" smtClean="0">
                <a:solidFill>
                  <a:srgbClr val="003399"/>
                </a:solidFill>
                <a:latin typeface="Arial" pitchFamily="34" charset="0"/>
                <a:cs typeface="Arial" pitchFamily="34" charset="0"/>
              </a:rPr>
              <a:t>acid:      </a:t>
            </a:r>
            <a:r>
              <a:rPr lang="en-US" sz="2400" dirty="0" smtClean="0">
                <a:solidFill>
                  <a:srgbClr val="003399"/>
                </a:solidFill>
                <a:latin typeface="Arial" pitchFamily="34" charset="0"/>
                <a:cs typeface="Arial" pitchFamily="34" charset="0"/>
              </a:rPr>
              <a:t>2V/cell nominal </a:t>
            </a:r>
            <a:r>
              <a:rPr lang="en-US" sz="2000" dirty="0" smtClean="0">
                <a:solidFill>
                  <a:schemeClr val="tx1">
                    <a:lumMod val="65000"/>
                    <a:lumOff val="35000"/>
                  </a:schemeClr>
                </a:solidFill>
                <a:latin typeface="Arial" pitchFamily="34" charset="0"/>
                <a:cs typeface="Arial" pitchFamily="34" charset="0"/>
              </a:rPr>
              <a:t>(OCV </a:t>
            </a:r>
            <a:r>
              <a:rPr lang="en-US" sz="2000" dirty="0">
                <a:solidFill>
                  <a:schemeClr val="tx1">
                    <a:lumMod val="65000"/>
                    <a:lumOff val="35000"/>
                  </a:schemeClr>
                </a:solidFill>
                <a:latin typeface="Arial" pitchFamily="34" charset="0"/>
                <a:cs typeface="Arial" pitchFamily="34" charset="0"/>
              </a:rPr>
              <a:t>is </a:t>
            </a:r>
            <a:r>
              <a:rPr lang="en-US" sz="2000" dirty="0" smtClean="0">
                <a:solidFill>
                  <a:schemeClr val="tx1">
                    <a:lumMod val="65000"/>
                    <a:lumOff val="35000"/>
                  </a:schemeClr>
                </a:solidFill>
                <a:latin typeface="Arial" pitchFamily="34" charset="0"/>
                <a:cs typeface="Arial" pitchFamily="34" charset="0"/>
              </a:rPr>
              <a:t>2.10V/cell)</a:t>
            </a:r>
            <a:endParaRPr lang="en-US" sz="2000" dirty="0">
              <a:solidFill>
                <a:schemeClr val="tx1">
                  <a:lumMod val="65000"/>
                  <a:lumOff val="35000"/>
                </a:schemeClr>
              </a:solidFill>
              <a:latin typeface="Arial" pitchFamily="34" charset="0"/>
              <a:cs typeface="Arial" pitchFamily="34" charset="0"/>
            </a:endParaRPr>
          </a:p>
          <a:p>
            <a:pPr>
              <a:spcAft>
                <a:spcPts val="1200"/>
              </a:spcAft>
              <a:defRPr/>
            </a:pPr>
            <a:r>
              <a:rPr lang="en-US" sz="2400" b="1" dirty="0" smtClean="0">
                <a:solidFill>
                  <a:srgbClr val="003399"/>
                </a:solidFill>
                <a:latin typeface="Arial" pitchFamily="34" charset="0"/>
                <a:cs typeface="Arial" pitchFamily="34" charset="0"/>
              </a:rPr>
              <a:t>NiCd, NiMH:   </a:t>
            </a:r>
            <a:r>
              <a:rPr lang="en-US" sz="2400" dirty="0" smtClean="0">
                <a:solidFill>
                  <a:srgbClr val="003399"/>
                </a:solidFill>
                <a:latin typeface="Arial" pitchFamily="34" charset="0"/>
                <a:cs typeface="Arial" pitchFamily="34" charset="0"/>
              </a:rPr>
              <a:t>1.20V/cell </a:t>
            </a:r>
            <a:r>
              <a:rPr lang="en-US" sz="2000" dirty="0" smtClean="0">
                <a:solidFill>
                  <a:schemeClr val="tx1">
                    <a:lumMod val="65000"/>
                    <a:lumOff val="35000"/>
                  </a:schemeClr>
                </a:solidFill>
                <a:latin typeface="Arial" pitchFamily="34" charset="0"/>
                <a:cs typeface="Arial" pitchFamily="34" charset="0"/>
              </a:rPr>
              <a:t>(official rating is 1.25V/cell)</a:t>
            </a:r>
            <a:endParaRPr lang="en-US" sz="2000" dirty="0">
              <a:solidFill>
                <a:schemeClr val="tx1">
                  <a:lumMod val="65000"/>
                  <a:lumOff val="35000"/>
                </a:schemeClr>
              </a:solidFill>
              <a:latin typeface="Arial" pitchFamily="34" charset="0"/>
              <a:cs typeface="Arial" pitchFamily="34" charset="0"/>
            </a:endParaRPr>
          </a:p>
          <a:p>
            <a:pPr>
              <a:spcAft>
                <a:spcPts val="1800"/>
              </a:spcAft>
              <a:defRPr/>
            </a:pPr>
            <a:r>
              <a:rPr lang="en-US" sz="2400" b="1" dirty="0" smtClean="0">
                <a:solidFill>
                  <a:srgbClr val="003399"/>
                </a:solidFill>
                <a:latin typeface="Arial" pitchFamily="34" charset="0"/>
                <a:cs typeface="Arial" pitchFamily="34" charset="0"/>
              </a:rPr>
              <a:t>Li-ion:             </a:t>
            </a:r>
            <a:r>
              <a:rPr lang="en-US" sz="2400" dirty="0" smtClean="0">
                <a:solidFill>
                  <a:srgbClr val="003399"/>
                </a:solidFill>
                <a:latin typeface="Arial" pitchFamily="34" charset="0"/>
                <a:cs typeface="Arial" pitchFamily="34" charset="0"/>
              </a:rPr>
              <a:t>3.60V/cell </a:t>
            </a:r>
            <a:r>
              <a:rPr lang="en-US" sz="2000" dirty="0" smtClean="0">
                <a:solidFill>
                  <a:schemeClr val="tx1">
                    <a:lumMod val="65000"/>
                    <a:lumOff val="35000"/>
                  </a:schemeClr>
                </a:solidFill>
                <a:latin typeface="Arial" pitchFamily="34" charset="0"/>
                <a:cs typeface="Arial" pitchFamily="34" charset="0"/>
              </a:rPr>
              <a:t>(Some are 3.70V, 3.80V*) </a:t>
            </a:r>
            <a:endParaRPr lang="en-US" sz="2400" dirty="0" smtClean="0">
              <a:solidFill>
                <a:srgbClr val="003399"/>
              </a:solidFill>
              <a:latin typeface="Arial" pitchFamily="34" charset="0"/>
              <a:cs typeface="Arial" pitchFamily="34" charset="0"/>
            </a:endParaRPr>
          </a:p>
          <a:p>
            <a:pPr marL="177800" indent="-177800">
              <a:spcAft>
                <a:spcPts val="600"/>
              </a:spcAft>
              <a:tabLst>
                <a:tab pos="355600" algn="l"/>
              </a:tabLst>
              <a:defRPr/>
            </a:pPr>
            <a:r>
              <a:rPr lang="en-US" sz="2000" dirty="0" smtClean="0">
                <a:solidFill>
                  <a:schemeClr val="tx1">
                    <a:lumMod val="65000"/>
                    <a:lumOff val="35000"/>
                  </a:schemeClr>
                </a:solidFill>
                <a:latin typeface="Arial" pitchFamily="34" charset="0"/>
                <a:cs typeface="Arial" pitchFamily="34" charset="0"/>
              </a:rPr>
              <a:t>* Cathode material affect OCV. Manganese raises voltage. Higher voltage is used for marketing reasons. </a:t>
            </a:r>
            <a:endParaRPr lang="en-US" sz="2000" dirty="0">
              <a:solidFill>
                <a:schemeClr val="tx1">
                  <a:lumMod val="65000"/>
                  <a:lumOff val="35000"/>
                </a:schemeClr>
              </a:solidFill>
              <a:latin typeface="Arial" pitchFamily="34" charset="0"/>
              <a:cs typeface="Arial" pitchFamily="34" charset="0"/>
            </a:endParaRPr>
          </a:p>
        </p:txBody>
      </p:sp>
      <p:sp>
        <p:nvSpPr>
          <p:cNvPr id="20485" name="Rectangle 3"/>
          <p:cNvSpPr>
            <a:spLocks noChangeArrowheads="1"/>
          </p:cNvSpPr>
          <p:nvPr/>
        </p:nvSpPr>
        <p:spPr bwMode="auto">
          <a:xfrm>
            <a:off x="1441284" y="547925"/>
            <a:ext cx="60830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800" b="1" dirty="0">
                <a:solidFill>
                  <a:srgbClr val="003399"/>
                </a:solidFill>
                <a:latin typeface="Arial" charset="0"/>
                <a:cs typeface="Arial" charset="0"/>
              </a:rPr>
              <a:t>Confusion with </a:t>
            </a:r>
            <a:r>
              <a:rPr lang="en-US" sz="2800" b="1" dirty="0" smtClean="0">
                <a:solidFill>
                  <a:srgbClr val="003399"/>
                </a:solidFill>
                <a:latin typeface="Arial" charset="0"/>
                <a:cs typeface="Arial" charset="0"/>
              </a:rPr>
              <a:t>Nominal Voltages</a:t>
            </a:r>
            <a:endParaRPr lang="en-CA" sz="2800" dirty="0"/>
          </a:p>
        </p:txBody>
      </p:sp>
      <p:pic>
        <p:nvPicPr>
          <p:cNvPr id="20486"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293985" y="3933056"/>
            <a:ext cx="1459490" cy="2894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476375" y="4787977"/>
            <a:ext cx="3599681" cy="118494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spcAft>
                <a:spcPts val="600"/>
              </a:spcAft>
              <a:defRPr/>
            </a:pPr>
            <a:r>
              <a:rPr lang="en-US" sz="2200" b="1" dirty="0" smtClean="0">
                <a:solidFill>
                  <a:schemeClr val="tx1">
                    <a:lumMod val="65000"/>
                    <a:lumOff val="35000"/>
                  </a:schemeClr>
                </a:solidFill>
                <a:latin typeface="Arial" pitchFamily="34" charset="0"/>
                <a:cs typeface="Arial" pitchFamily="34" charset="0"/>
              </a:rPr>
              <a:t>  Official Li-ion Ratings</a:t>
            </a:r>
          </a:p>
          <a:p>
            <a:pPr>
              <a:spcAft>
                <a:spcPts val="600"/>
              </a:spcAft>
              <a:defRPr/>
            </a:pPr>
            <a:r>
              <a:rPr lang="en-US" sz="2200" dirty="0" smtClean="0">
                <a:solidFill>
                  <a:schemeClr val="tx1">
                    <a:lumMod val="65000"/>
                    <a:lumOff val="35000"/>
                  </a:schemeClr>
                </a:solidFill>
                <a:latin typeface="Arial" pitchFamily="34" charset="0"/>
                <a:cs typeface="Arial" pitchFamily="34" charset="0"/>
              </a:rPr>
              <a:t>  Li-ion              3.60V/cell</a:t>
            </a:r>
            <a:r>
              <a:rPr lang="en-US" sz="2200" dirty="0">
                <a:solidFill>
                  <a:schemeClr val="tx1">
                    <a:lumMod val="65000"/>
                    <a:lumOff val="35000"/>
                  </a:schemeClr>
                </a:solidFill>
                <a:latin typeface="Arial" pitchFamily="34" charset="0"/>
                <a:cs typeface="Arial" pitchFamily="34" charset="0"/>
              </a:rPr>
              <a:t/>
            </a:r>
            <a:br>
              <a:rPr lang="en-US" sz="2200" dirty="0">
                <a:solidFill>
                  <a:schemeClr val="tx1">
                    <a:lumMod val="65000"/>
                    <a:lumOff val="35000"/>
                  </a:schemeClr>
                </a:solidFill>
                <a:latin typeface="Arial" pitchFamily="34" charset="0"/>
                <a:cs typeface="Arial" pitchFamily="34" charset="0"/>
              </a:rPr>
            </a:br>
            <a:r>
              <a:rPr lang="en-US" sz="2200" dirty="0" smtClean="0">
                <a:solidFill>
                  <a:schemeClr val="tx1">
                    <a:lumMod val="65000"/>
                    <a:lumOff val="35000"/>
                  </a:schemeClr>
                </a:solidFill>
                <a:latin typeface="Arial" pitchFamily="34" charset="0"/>
                <a:cs typeface="Arial" pitchFamily="34" charset="0"/>
              </a:rPr>
              <a:t>  Li-phosphate  3.30V/cell </a:t>
            </a:r>
            <a:endParaRPr lang="en-CA" sz="2200" dirty="0">
              <a:solidFill>
                <a:schemeClr val="tx1">
                  <a:lumMod val="65000"/>
                  <a:lumOff val="35000"/>
                </a:schemeClr>
              </a:solidFill>
              <a:latin typeface="Arial" pitchFamily="34" charset="0"/>
              <a:cs typeface="Arial" pitchFamily="34" charset="0"/>
            </a:endParaRPr>
          </a:p>
        </p:txBody>
      </p:sp>
    </p:spTree>
    <p:extLst>
      <p:ext uri="{BB962C8B-B14F-4D97-AF65-F5344CB8AC3E}">
        <p14:creationId xmlns:p14="http://schemas.microsoft.com/office/powerpoint/2010/main" val="1124919196"/>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ChangeArrowheads="1"/>
          </p:cNvSpPr>
          <p:nvPr/>
        </p:nvSpPr>
        <p:spPr bwMode="auto">
          <a:xfrm>
            <a:off x="990600" y="465138"/>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CA" sz="3200" b="1">
              <a:solidFill>
                <a:srgbClr val="CC3300"/>
              </a:solidFill>
              <a:latin typeface="Arial" charset="0"/>
            </a:endParaRPr>
          </a:p>
        </p:txBody>
      </p:sp>
      <p:sp>
        <p:nvSpPr>
          <p:cNvPr id="21508" name="Rectangle 2"/>
          <p:cNvSpPr>
            <a:spLocks noChangeArrowheads="1"/>
          </p:cNvSpPr>
          <p:nvPr/>
        </p:nvSpPr>
        <p:spPr bwMode="auto">
          <a:xfrm>
            <a:off x="306173" y="1164387"/>
            <a:ext cx="8623300" cy="5401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spcAft>
                <a:spcPts val="1200"/>
              </a:spcAft>
              <a:buFont typeface="Wingdings" pitchFamily="2" charset="2"/>
              <a:buChar char="Ø"/>
            </a:pPr>
            <a:r>
              <a:rPr lang="en-US" sz="2200" dirty="0">
                <a:solidFill>
                  <a:srgbClr val="003399"/>
                </a:solidFill>
                <a:latin typeface="Arial" charset="0"/>
                <a:cs typeface="Arial" charset="0"/>
              </a:rPr>
              <a:t>Microscopic metal particles </a:t>
            </a:r>
            <a:r>
              <a:rPr lang="en-US" sz="2200" dirty="0" smtClean="0">
                <a:solidFill>
                  <a:srgbClr val="003399"/>
                </a:solidFill>
                <a:latin typeface="Arial" charset="0"/>
                <a:cs typeface="Arial" charset="0"/>
              </a:rPr>
              <a:t>can puncture the separator, </a:t>
            </a:r>
            <a:br>
              <a:rPr lang="en-US" sz="2200" dirty="0" smtClean="0">
                <a:solidFill>
                  <a:srgbClr val="003399"/>
                </a:solidFill>
                <a:latin typeface="Arial" charset="0"/>
                <a:cs typeface="Arial" charset="0"/>
              </a:rPr>
            </a:br>
            <a:r>
              <a:rPr lang="en-US" sz="2200" dirty="0" smtClean="0">
                <a:solidFill>
                  <a:srgbClr val="003399"/>
                </a:solidFill>
                <a:latin typeface="Arial" charset="0"/>
                <a:cs typeface="Arial" charset="0"/>
              </a:rPr>
              <a:t>leading </a:t>
            </a:r>
            <a:r>
              <a:rPr lang="en-US" sz="2200" dirty="0">
                <a:solidFill>
                  <a:srgbClr val="003399"/>
                </a:solidFill>
                <a:latin typeface="Arial" charset="0"/>
                <a:cs typeface="Arial" charset="0"/>
              </a:rPr>
              <a:t>to an electrical short </a:t>
            </a:r>
            <a:r>
              <a:rPr lang="en-US" sz="2200" dirty="0" smtClean="0">
                <a:solidFill>
                  <a:srgbClr val="003399"/>
                </a:solidFill>
                <a:latin typeface="Arial" charset="0"/>
                <a:cs typeface="Arial" charset="0"/>
              </a:rPr>
              <a:t>circuit. </a:t>
            </a:r>
            <a:r>
              <a:rPr lang="en-US" sz="2000" dirty="0" smtClean="0">
                <a:solidFill>
                  <a:schemeClr val="tx1">
                    <a:lumMod val="65000"/>
                    <a:lumOff val="35000"/>
                  </a:schemeClr>
                </a:solidFill>
                <a:latin typeface="Arial" charset="0"/>
                <a:cs typeface="Arial" charset="0"/>
              </a:rPr>
              <a:t>(Quote by Sony, 2006) </a:t>
            </a:r>
            <a:endParaRPr lang="en-US" sz="2000" dirty="0">
              <a:solidFill>
                <a:schemeClr val="tx1">
                  <a:lumMod val="65000"/>
                  <a:lumOff val="35000"/>
                </a:schemeClr>
              </a:solidFill>
              <a:latin typeface="Arial" charset="0"/>
              <a:cs typeface="Arial" charset="0"/>
            </a:endParaRPr>
          </a:p>
          <a:p>
            <a:pPr marL="342900" indent="-342900">
              <a:spcAft>
                <a:spcPts val="1200"/>
              </a:spcAft>
              <a:buFont typeface="Wingdings" pitchFamily="2" charset="2"/>
              <a:buChar char="Ø"/>
            </a:pPr>
            <a:r>
              <a:rPr lang="en-US" sz="2200" dirty="0">
                <a:solidFill>
                  <a:srgbClr val="003399"/>
                </a:solidFill>
                <a:latin typeface="Arial" charset="0"/>
                <a:cs typeface="Arial" charset="0"/>
              </a:rPr>
              <a:t>Modern cells with ultra-thin separators are more </a:t>
            </a:r>
            <a:r>
              <a:rPr lang="en-US" sz="2200" dirty="0" smtClean="0">
                <a:solidFill>
                  <a:srgbClr val="003399"/>
                </a:solidFill>
                <a:latin typeface="Arial" charset="0"/>
                <a:cs typeface="Arial" charset="0"/>
              </a:rPr>
              <a:t>susceptible</a:t>
            </a:r>
            <a:br>
              <a:rPr lang="en-US" sz="2200" dirty="0" smtClean="0">
                <a:solidFill>
                  <a:srgbClr val="003399"/>
                </a:solidFill>
                <a:latin typeface="Arial" charset="0"/>
                <a:cs typeface="Arial" charset="0"/>
              </a:rPr>
            </a:br>
            <a:r>
              <a:rPr lang="en-US" sz="2200" dirty="0" smtClean="0">
                <a:solidFill>
                  <a:srgbClr val="003399"/>
                </a:solidFill>
                <a:latin typeface="Arial" charset="0"/>
                <a:cs typeface="Arial" charset="0"/>
              </a:rPr>
              <a:t>to </a:t>
            </a:r>
            <a:r>
              <a:rPr lang="en-US" sz="2200" dirty="0">
                <a:solidFill>
                  <a:srgbClr val="003399"/>
                </a:solidFill>
                <a:latin typeface="Arial" charset="0"/>
                <a:cs typeface="Arial" charset="0"/>
              </a:rPr>
              <a:t>impurities than the older designs </a:t>
            </a:r>
            <a:r>
              <a:rPr lang="en-US" sz="2200" dirty="0" smtClean="0">
                <a:solidFill>
                  <a:srgbClr val="003399"/>
                </a:solidFill>
                <a:latin typeface="Arial" charset="0"/>
                <a:cs typeface="Arial" charset="0"/>
              </a:rPr>
              <a:t>with lower </a:t>
            </a:r>
            <a:r>
              <a:rPr lang="en-US" sz="2200" dirty="0">
                <a:solidFill>
                  <a:srgbClr val="003399"/>
                </a:solidFill>
                <a:latin typeface="Arial" charset="0"/>
                <a:cs typeface="Arial" charset="0"/>
              </a:rPr>
              <a:t>Ah ratings. </a:t>
            </a:r>
          </a:p>
          <a:p>
            <a:pPr marL="342900" indent="-342900">
              <a:spcAft>
                <a:spcPts val="1200"/>
              </a:spcAft>
              <a:buFont typeface="Wingdings" pitchFamily="2" charset="2"/>
              <a:buChar char="Ø"/>
            </a:pPr>
            <a:r>
              <a:rPr lang="en-US" sz="2200" dirty="0" smtClean="0">
                <a:solidFill>
                  <a:srgbClr val="003399"/>
                </a:solidFill>
                <a:latin typeface="Arial" charset="0"/>
                <a:cs typeface="Arial" charset="0"/>
              </a:rPr>
              <a:t>External </a:t>
            </a:r>
            <a:r>
              <a:rPr lang="en-US" sz="2200" dirty="0">
                <a:solidFill>
                  <a:srgbClr val="003399"/>
                </a:solidFill>
                <a:latin typeface="Arial" charset="0"/>
                <a:cs typeface="Arial" charset="0"/>
              </a:rPr>
              <a:t>protection circuits cannot stop a thermal runaway. </a:t>
            </a:r>
            <a:endParaRPr lang="en-US" sz="2200" dirty="0" smtClean="0">
              <a:solidFill>
                <a:srgbClr val="003399"/>
              </a:solidFill>
              <a:latin typeface="Arial" charset="0"/>
              <a:cs typeface="Arial" charset="0"/>
            </a:endParaRPr>
          </a:p>
          <a:p>
            <a:pPr>
              <a:spcBef>
                <a:spcPts val="1800"/>
              </a:spcBef>
              <a:spcAft>
                <a:spcPts val="600"/>
              </a:spcAft>
            </a:pPr>
            <a:r>
              <a:rPr lang="en-US" sz="2200" dirty="0">
                <a:solidFill>
                  <a:srgbClr val="003399"/>
                </a:solidFill>
                <a:latin typeface="Arial" charset="0"/>
                <a:cs typeface="Arial" charset="0"/>
              </a:rPr>
              <a:t> </a:t>
            </a:r>
            <a:r>
              <a:rPr lang="en-US" sz="2300" i="1" dirty="0" smtClean="0">
                <a:solidFill>
                  <a:srgbClr val="A50021"/>
                </a:solidFill>
                <a:latin typeface="Arial" charset="0"/>
                <a:cs typeface="Arial" charset="0"/>
              </a:rPr>
              <a:t>In case of overheating battery</a:t>
            </a:r>
          </a:p>
          <a:p>
            <a:pPr marL="342900" indent="-342900">
              <a:spcAft>
                <a:spcPts val="1200"/>
              </a:spcAft>
              <a:buFont typeface="Wingdings" pitchFamily="2" charset="2"/>
              <a:buChar char="Ø"/>
            </a:pPr>
            <a:r>
              <a:rPr lang="en-US" sz="2200" dirty="0" smtClean="0">
                <a:solidFill>
                  <a:srgbClr val="003399"/>
                </a:solidFill>
                <a:latin typeface="Arial" charset="0"/>
                <a:cs typeface="Arial" charset="0"/>
              </a:rPr>
              <a:t>Move device to non-combustible </a:t>
            </a:r>
            <a:br>
              <a:rPr lang="en-US" sz="2200" dirty="0" smtClean="0">
                <a:solidFill>
                  <a:srgbClr val="003399"/>
                </a:solidFill>
                <a:latin typeface="Arial" charset="0"/>
                <a:cs typeface="Arial" charset="0"/>
              </a:rPr>
            </a:br>
            <a:r>
              <a:rPr lang="en-US" sz="2200" dirty="0" smtClean="0">
                <a:solidFill>
                  <a:srgbClr val="003399"/>
                </a:solidFill>
                <a:latin typeface="Arial" charset="0"/>
                <a:cs typeface="Arial" charset="0"/>
              </a:rPr>
              <a:t>surface. </a:t>
            </a:r>
          </a:p>
          <a:p>
            <a:pPr marL="342900" indent="-342900">
              <a:spcAft>
                <a:spcPts val="1200"/>
              </a:spcAft>
              <a:buFont typeface="Wingdings" pitchFamily="2" charset="2"/>
              <a:buChar char="Ø"/>
            </a:pPr>
            <a:r>
              <a:rPr lang="en-US" sz="2200" dirty="0" smtClean="0">
                <a:solidFill>
                  <a:srgbClr val="003399"/>
                </a:solidFill>
                <a:latin typeface="Arial" charset="0"/>
                <a:cs typeface="Arial" charset="0"/>
              </a:rPr>
              <a:t>Cool surrounding area with water</a:t>
            </a:r>
          </a:p>
          <a:p>
            <a:pPr marL="342900" indent="-342900">
              <a:spcAft>
                <a:spcPts val="1200"/>
              </a:spcAft>
              <a:buFont typeface="Wingdings" pitchFamily="2" charset="2"/>
              <a:buChar char="Ø"/>
            </a:pPr>
            <a:r>
              <a:rPr lang="en-US" sz="2200" dirty="0" smtClean="0">
                <a:solidFill>
                  <a:srgbClr val="003399"/>
                </a:solidFill>
                <a:latin typeface="Arial" charset="0"/>
                <a:cs typeface="Arial" charset="0"/>
              </a:rPr>
              <a:t>Use chemicals </a:t>
            </a:r>
            <a:r>
              <a:rPr lang="en-US" sz="2200" dirty="0">
                <a:solidFill>
                  <a:srgbClr val="003399"/>
                </a:solidFill>
                <a:latin typeface="Arial" charset="0"/>
                <a:cs typeface="Arial" charset="0"/>
              </a:rPr>
              <a:t>to </a:t>
            </a:r>
            <a:r>
              <a:rPr lang="en-US" sz="2200" dirty="0" smtClean="0">
                <a:solidFill>
                  <a:srgbClr val="003399"/>
                </a:solidFill>
                <a:latin typeface="Arial" charset="0"/>
                <a:cs typeface="Arial" charset="0"/>
              </a:rPr>
              <a:t>douse fire, </a:t>
            </a:r>
            <a:br>
              <a:rPr lang="en-US" sz="2200" dirty="0" smtClean="0">
                <a:solidFill>
                  <a:srgbClr val="003399"/>
                </a:solidFill>
                <a:latin typeface="Arial" charset="0"/>
                <a:cs typeface="Arial" charset="0"/>
              </a:rPr>
            </a:br>
            <a:r>
              <a:rPr lang="en-US" sz="2200" dirty="0" smtClean="0">
                <a:solidFill>
                  <a:srgbClr val="003399"/>
                </a:solidFill>
                <a:latin typeface="Arial" charset="0"/>
                <a:cs typeface="Arial" charset="0"/>
              </a:rPr>
              <a:t>or allow battery to burn out. </a:t>
            </a:r>
          </a:p>
          <a:p>
            <a:pPr marL="342900" indent="-342900">
              <a:spcAft>
                <a:spcPts val="1200"/>
              </a:spcAft>
              <a:buFont typeface="Wingdings" pitchFamily="2" charset="2"/>
              <a:buChar char="Ø"/>
            </a:pPr>
            <a:r>
              <a:rPr lang="en-US" sz="2200" dirty="0" smtClean="0">
                <a:solidFill>
                  <a:srgbClr val="003399"/>
                </a:solidFill>
                <a:latin typeface="Arial" charset="0"/>
                <a:cs typeface="Arial" charset="0"/>
              </a:rPr>
              <a:t>Ventilate room.</a:t>
            </a:r>
            <a:endParaRPr lang="en-CA" sz="2200" dirty="0">
              <a:solidFill>
                <a:srgbClr val="003399"/>
              </a:solidFill>
              <a:latin typeface="Arial" charset="0"/>
              <a:cs typeface="Arial" charset="0"/>
            </a:endParaRPr>
          </a:p>
        </p:txBody>
      </p:sp>
      <p:sp>
        <p:nvSpPr>
          <p:cNvPr id="21509" name="Rectangle 3"/>
          <p:cNvSpPr>
            <a:spLocks noChangeArrowheads="1"/>
          </p:cNvSpPr>
          <p:nvPr/>
        </p:nvSpPr>
        <p:spPr bwMode="auto">
          <a:xfrm>
            <a:off x="1893551" y="465138"/>
            <a:ext cx="5184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b="1" dirty="0">
                <a:solidFill>
                  <a:srgbClr val="003399"/>
                </a:solidFill>
                <a:latin typeface="Arial" charset="0"/>
                <a:cs typeface="Arial" charset="0"/>
              </a:rPr>
              <a:t>Safety concerns with Li-ion</a:t>
            </a:r>
            <a:endParaRPr lang="en-CA" sz="2800" dirty="0"/>
          </a:p>
        </p:txBody>
      </p:sp>
      <p:pic>
        <p:nvPicPr>
          <p:cNvPr id="1433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127913" y="3865126"/>
            <a:ext cx="3676357" cy="259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823379"/>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990600" y="465138"/>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CA" sz="3200" b="1">
              <a:solidFill>
                <a:srgbClr val="CC3300"/>
              </a:solidFill>
              <a:latin typeface="Arial" charset="0"/>
            </a:endParaRPr>
          </a:p>
        </p:txBody>
      </p:sp>
      <p:sp>
        <p:nvSpPr>
          <p:cNvPr id="2" name="Rectangle 1"/>
          <p:cNvSpPr/>
          <p:nvPr/>
        </p:nvSpPr>
        <p:spPr>
          <a:xfrm>
            <a:off x="1271256" y="1484784"/>
            <a:ext cx="6670416" cy="584775"/>
          </a:xfrm>
          <a:prstGeom prst="rect">
            <a:avLst/>
          </a:prstGeom>
        </p:spPr>
        <p:txBody>
          <a:bodyPr wrap="none">
            <a:spAutoFit/>
          </a:bodyPr>
          <a:lstStyle/>
          <a:p>
            <a:r>
              <a:rPr lang="en-US" sz="3200" b="1" dirty="0" smtClean="0">
                <a:solidFill>
                  <a:srgbClr val="A50021"/>
                </a:solidFill>
                <a:latin typeface="Arial"/>
                <a:ea typeface="Times New Roman"/>
              </a:rPr>
              <a:t>2. Packaging and Configurations </a:t>
            </a:r>
            <a:endParaRPr lang="en-CA" sz="3200" dirty="0">
              <a:solidFill>
                <a:srgbClr val="A50021"/>
              </a:solidFill>
              <a:latin typeface="Arial"/>
            </a:endParaRPr>
          </a:p>
        </p:txBody>
      </p:sp>
      <p:sp>
        <p:nvSpPr>
          <p:cNvPr id="3" name="AutoShape 2" descr="data:image/jpeg;base64,/9j/4AAQSkZJRgABAQAAAQABAAD/2wCEAAkGBwgHBgkIBwgKCgkLDRYPDQwMDRsUFRAWIB0iIiAdHx8kKDQsJCYxJx8fLT0tMTU3Ojo6Iys/RD84QzQ5OjcBCgoKDQwNGg8PGjclHyU3Nzc3Nzc3Nzc3Nzc3Nzc3Nzc3Nzc3Nzc3Nzc3Nzc3Nzc3Nzc3Nzc3Nzc3Nzc3Nzc3N//AABEIAFoARAMBIgACEQEDEQH/xAAcAAEAAQUBAQAAAAAAAAAAAAAABwMEBQYIAQL/xAA2EAABAwMBBQQHCAMAAAAAAAABAAIDBAURMQYHEhMhFEFRkVJhcYGhsbIiQmJydJLB0SQmMv/EABoBAQACAwEAAAAAAAAAAAAAAAADBAECBgX/xAAjEQACAgIBBAIDAAAAAAAAAAAAAQIDBBFhBTEyQRJRISIj/9oADAMBAAIRAxEAPwCcUREAXmVj75JLHQudDI6N3EAXN1A9S1T/ACml2K+slB0Ek5GP24+KpX59VE/hMnrx52R3E243i2ifkGvphNnh5ZlHFnwwr3Kiir2ebUV/buFgquIOEweeIOGh09iytObsMc25Ttx6EpOfbkKN9Ux9dzdYdv0SF0XqsrS+SSgifM8veR1ce9XqvwkpxUl7K0lp6CIi2MBERAY++DNuk9o+a1bvW23YZt0/5crUtFzXWV/ZPg9XAf6NBNUWAoNqILhdhR01LOYHPkjZVEfYc5gGfd16HvwV5tVM7N/Fdi5KcY9yTbY3hoKcfgBV2qNKOGniHgwKsuzqWq0uDn5PcmERFIYCIiAs7w8x2qskDeIshe4DxwCVFFs3gbO18YMlb2SQ6x1Q4ce/Q+al2sjEtJPGdHxub5hcYVDDG8tP/TehVPKwq8nzJ6b5VeJ0IdqdnuEON7t+P1Lf7Wo2m62G1XenipbvNdZDLyqOGMEth5jmj7TicYHQDHdlRGAPAeS2LYKDtG2Fmi8a2H6wVHR06FO0pPTJJ5cp+jrdg4WgHuGF9LwBeq+lpFQIiLICIiA8cMtIXG+0EXJvNdH6E72+TiuySuRduohDtZd4x92rk+ooDXlu26GDtG31p6dGSF59zSfnhaUFJG4mHmbcROx0jp5HfDH8oDpJERAEREAREQFrWymOM48FyrvEH+33Q46unLvMArqyri5jMKJ94O7Zt+qDW0MvZ6zGHEjLX40z60BAzWl7g1gLnOOABqSpY3OW6stO1EhrYDFIaQkNJBOC4a400WItm7HaakucM7TSNMLw4OcSR5KXNk9lzbJH1NQ4S1c2A+RreEADRoHcNVr+d8Gy1rk3iB/HGCdVUVOFnA3CqLY1CIiAIiIAqT4WO1CqogLYUkedFVZE1mgVREAREQBERAf/2Q=="/>
          <p:cNvSpPr>
            <a:spLocks noChangeAspect="1" noChangeArrowheads="1"/>
          </p:cNvSpPr>
          <p:nvPr/>
        </p:nvSpPr>
        <p:spPr bwMode="auto">
          <a:xfrm>
            <a:off x="155575" y="-411163"/>
            <a:ext cx="647700" cy="857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solidFill>
                <a:srgbClr val="000000"/>
              </a:solidFill>
            </a:endParaRPr>
          </a:p>
        </p:txBody>
      </p:sp>
      <p:sp>
        <p:nvSpPr>
          <p:cNvPr id="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graphicFrame>
        <p:nvGraphicFramePr>
          <p:cNvPr id="5" name="Object 4"/>
          <p:cNvGraphicFramePr>
            <a:graphicFrameLocks noChangeAspect="1"/>
          </p:cNvGraphicFramePr>
          <p:nvPr>
            <p:extLst>
              <p:ext uri="{D42A27DB-BD31-4B8C-83A1-F6EECF244321}">
                <p14:modId xmlns:p14="http://schemas.microsoft.com/office/powerpoint/2010/main" val="3914248920"/>
              </p:ext>
            </p:extLst>
          </p:nvPr>
        </p:nvGraphicFramePr>
        <p:xfrm>
          <a:off x="2987824" y="2708920"/>
          <a:ext cx="2592288" cy="2338350"/>
        </p:xfrm>
        <a:graphic>
          <a:graphicData uri="http://schemas.openxmlformats.org/presentationml/2006/ole">
            <mc:AlternateContent xmlns:mc="http://schemas.openxmlformats.org/markup-compatibility/2006">
              <mc:Choice xmlns:v="urn:schemas-microsoft-com:vml" Requires="v">
                <p:oleObj spid="_x0000_s39115" name="Photo Editor Photo" r:id="rId4" imgW="6295238" imgH="5706272" progId="MSPhotoEd.3">
                  <p:embed/>
                </p:oleObj>
              </mc:Choice>
              <mc:Fallback>
                <p:oleObj name="Photo Editor Photo" r:id="rId4" imgW="6295238" imgH="5706272" progId="MSPhotoEd.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824" y="2708920"/>
                        <a:ext cx="2592288" cy="2338350"/>
                      </a:xfrm>
                      <a:prstGeom prst="rect">
                        <a:avLst/>
                      </a:prstGeom>
                      <a:noFill/>
                      <a:ln w="3175">
                        <a:solidFill>
                          <a:schemeClr val="tx1"/>
                        </a:solidFill>
                      </a:ln>
                    </p:spPr>
                  </p:pic>
                </p:oleObj>
              </mc:Fallback>
            </mc:AlternateContent>
          </a:graphicData>
        </a:graphic>
      </p:graphicFrame>
      <p:pic>
        <p:nvPicPr>
          <p:cNvPr id="7" name="Picture 4"/>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370966" y="663409"/>
            <a:ext cx="2130425"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803275" y="5517232"/>
            <a:ext cx="7657157" cy="769441"/>
          </a:xfrm>
          <a:prstGeom prst="rect">
            <a:avLst/>
          </a:prstGeom>
        </p:spPr>
        <p:txBody>
          <a:bodyPr wrap="square">
            <a:spAutoFit/>
          </a:bodyPr>
          <a:lstStyle/>
          <a:p>
            <a:pPr algn="ctr"/>
            <a:r>
              <a:rPr lang="en-US" sz="2200" i="1" dirty="0" smtClean="0">
                <a:solidFill>
                  <a:schemeClr val="tx1">
                    <a:lumMod val="65000"/>
                    <a:lumOff val="35000"/>
                  </a:schemeClr>
                </a:solidFill>
                <a:latin typeface="Arial" charset="0"/>
                <a:cs typeface="Arial" charset="0"/>
              </a:rPr>
              <a:t>In ca. 1917, the National Institute of Standards and Technology established the alphabet nomenclature.</a:t>
            </a:r>
            <a:endParaRPr lang="en-CA" sz="2200" i="1" dirty="0">
              <a:solidFill>
                <a:schemeClr val="tx1">
                  <a:lumMod val="65000"/>
                  <a:lumOff val="35000"/>
                </a:schemeClr>
              </a:solidFill>
            </a:endParaRPr>
          </a:p>
        </p:txBody>
      </p:sp>
    </p:spTree>
    <p:extLst>
      <p:ext uri="{BB962C8B-B14F-4D97-AF65-F5344CB8AC3E}">
        <p14:creationId xmlns:p14="http://schemas.microsoft.com/office/powerpoint/2010/main" val="3281661608"/>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ChangeArrowheads="1"/>
          </p:cNvSpPr>
          <p:nvPr/>
        </p:nvSpPr>
        <p:spPr bwMode="auto">
          <a:xfrm>
            <a:off x="990600" y="465138"/>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CA" sz="3200" b="1">
              <a:solidFill>
                <a:srgbClr val="CC3300"/>
              </a:solidFill>
              <a:latin typeface="Arial" charset="0"/>
            </a:endParaRPr>
          </a:p>
        </p:txBody>
      </p:sp>
      <p:sp>
        <p:nvSpPr>
          <p:cNvPr id="22531" name="Rectangle 1"/>
          <p:cNvSpPr>
            <a:spLocks noChangeArrowheads="1"/>
          </p:cNvSpPr>
          <p:nvPr/>
        </p:nvSpPr>
        <p:spPr bwMode="auto">
          <a:xfrm>
            <a:off x="2286000" y="2090738"/>
            <a:ext cx="45720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The inherent instability of lithium metal, especially during charging, shifted research to </a:t>
            </a:r>
            <a:br>
              <a:rPr lang="en-US"/>
            </a:br>
            <a:r>
              <a:rPr lang="en-US"/>
              <a:t>a non-metallic solution using </a:t>
            </a:r>
            <a:r>
              <a:rPr lang="en-US" i="1"/>
              <a:t>lithium ions</a:t>
            </a:r>
            <a:r>
              <a:rPr lang="en-US"/>
              <a:t>. </a:t>
            </a:r>
            <a:endParaRPr lang="en-CA"/>
          </a:p>
        </p:txBody>
      </p:sp>
      <p:sp>
        <p:nvSpPr>
          <p:cNvPr id="22532" name="Rectangle 3"/>
          <p:cNvSpPr>
            <a:spLocks noChangeArrowheads="1"/>
          </p:cNvSpPr>
          <p:nvPr/>
        </p:nvSpPr>
        <p:spPr bwMode="auto">
          <a:xfrm>
            <a:off x="2987824" y="404664"/>
            <a:ext cx="29523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800" b="1" dirty="0" smtClean="0">
                <a:solidFill>
                  <a:srgbClr val="003399"/>
                </a:solidFill>
                <a:latin typeface="Arial" charset="0"/>
                <a:cs typeface="Arial" charset="0"/>
              </a:rPr>
              <a:t>Battery formats</a:t>
            </a:r>
            <a:endParaRPr lang="en-CA" sz="2800" dirty="0"/>
          </a:p>
        </p:txBody>
      </p:sp>
      <p:graphicFrame>
        <p:nvGraphicFramePr>
          <p:cNvPr id="5" name="Table 4"/>
          <p:cNvGraphicFramePr>
            <a:graphicFrameLocks noGrp="1"/>
          </p:cNvGraphicFramePr>
          <p:nvPr>
            <p:extLst>
              <p:ext uri="{D42A27DB-BD31-4B8C-83A1-F6EECF244321}">
                <p14:modId xmlns:p14="http://schemas.microsoft.com/office/powerpoint/2010/main" val="1678669672"/>
              </p:ext>
            </p:extLst>
          </p:nvPr>
        </p:nvGraphicFramePr>
        <p:xfrm>
          <a:off x="755576" y="1044575"/>
          <a:ext cx="7632848" cy="5192718"/>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872326"/>
                <a:gridCol w="1817344"/>
                <a:gridCol w="4943178"/>
              </a:tblGrid>
              <a:tr h="365748">
                <a:tc>
                  <a:txBody>
                    <a:bodyPr/>
                    <a:lstStyle/>
                    <a:p>
                      <a:pPr algn="ctr"/>
                      <a:r>
                        <a:rPr lang="en-CA" sz="1800" dirty="0" smtClean="0"/>
                        <a:t>Type</a:t>
                      </a:r>
                      <a:endParaRPr lang="en-CA" sz="1800" dirty="0"/>
                    </a:p>
                  </a:txBody>
                  <a:tcPr marL="91438" marR="91438" marT="45715" marB="45715"/>
                </a:tc>
                <a:tc>
                  <a:txBody>
                    <a:bodyPr/>
                    <a:lstStyle/>
                    <a:p>
                      <a:pPr algn="ctr"/>
                      <a:r>
                        <a:rPr lang="en-CA" sz="1800" dirty="0" smtClean="0"/>
                        <a:t>Size </a:t>
                      </a:r>
                      <a:r>
                        <a:rPr lang="en-CA" sz="1800" b="0" dirty="0" smtClean="0"/>
                        <a:t>(mm)</a:t>
                      </a:r>
                      <a:endParaRPr lang="en-CA" sz="1800" b="0" dirty="0"/>
                    </a:p>
                  </a:txBody>
                  <a:tcPr marL="91438" marR="91438" marT="45715" marB="45715"/>
                </a:tc>
                <a:tc>
                  <a:txBody>
                    <a:bodyPr/>
                    <a:lstStyle/>
                    <a:p>
                      <a:r>
                        <a:rPr lang="en-CA" sz="1800" dirty="0" smtClean="0"/>
                        <a:t>History</a:t>
                      </a:r>
                      <a:endParaRPr lang="en-CA" sz="1800" dirty="0"/>
                    </a:p>
                  </a:txBody>
                  <a:tcPr marL="91438" marR="91438" marT="45715" marB="45715"/>
                </a:tc>
              </a:tr>
              <a:tr h="370795">
                <a:tc>
                  <a:txBody>
                    <a:bodyPr/>
                    <a:lstStyle/>
                    <a:p>
                      <a:pPr algn="ctr"/>
                      <a:r>
                        <a:rPr lang="en-CA" sz="1800" dirty="0" smtClean="0"/>
                        <a:t>F</a:t>
                      </a:r>
                      <a:endParaRPr lang="en-CA" sz="1800" dirty="0"/>
                    </a:p>
                  </a:txBody>
                  <a:tcPr marL="91438" marR="91438" marT="45715" marB="45715"/>
                </a:tc>
                <a:tc>
                  <a:txBody>
                    <a:bodyPr/>
                    <a:lstStyle/>
                    <a:p>
                      <a:pPr algn="ctr"/>
                      <a:r>
                        <a:rPr lang="en-CA" sz="1800" dirty="0" smtClean="0"/>
                        <a:t>33x90</a:t>
                      </a:r>
                      <a:endParaRPr lang="en-CA" sz="1800" dirty="0"/>
                    </a:p>
                  </a:txBody>
                  <a:tcPr marL="91438" marR="91438" marT="45715" marB="45715"/>
                </a:tc>
                <a:tc>
                  <a:txBody>
                    <a:bodyPr/>
                    <a:lstStyle/>
                    <a:p>
                      <a:r>
                        <a:rPr lang="en-CA" sz="1800" dirty="0" smtClean="0"/>
                        <a:t>1896 for lantern, later for radios</a:t>
                      </a:r>
                      <a:r>
                        <a:rPr lang="en-CA" sz="1800" baseline="0" dirty="0" smtClean="0"/>
                        <a:t>, NiCd only</a:t>
                      </a:r>
                      <a:endParaRPr lang="en-CA" sz="1800" dirty="0"/>
                    </a:p>
                  </a:txBody>
                  <a:tcPr marL="91438" marR="91438" marT="45715" marB="45715"/>
                </a:tc>
              </a:tr>
              <a:tr h="370795">
                <a:tc>
                  <a:txBody>
                    <a:bodyPr/>
                    <a:lstStyle/>
                    <a:p>
                      <a:pPr algn="ctr"/>
                      <a:r>
                        <a:rPr lang="en-CA" sz="1800" dirty="0" smtClean="0"/>
                        <a:t>E</a:t>
                      </a:r>
                      <a:endParaRPr lang="en-CA" sz="1800" dirty="0"/>
                    </a:p>
                  </a:txBody>
                  <a:tcPr marL="91438" marR="91438" marT="45715" marB="45715"/>
                </a:tc>
                <a:tc>
                  <a:txBody>
                    <a:bodyPr/>
                    <a:lstStyle/>
                    <a:p>
                      <a:pPr algn="ctr"/>
                      <a:r>
                        <a:rPr lang="en-CA" sz="1800" dirty="0" smtClean="0"/>
                        <a:t>N/A</a:t>
                      </a:r>
                      <a:endParaRPr lang="en-CA" sz="1800" dirty="0"/>
                    </a:p>
                  </a:txBody>
                  <a:tcPr marL="91438" marR="91438" marT="45715" marB="45715"/>
                </a:tc>
                <a:tc>
                  <a:txBody>
                    <a:bodyPr/>
                    <a:lstStyle/>
                    <a:p>
                      <a:r>
                        <a:rPr lang="en-CA" sz="1800" dirty="0" smtClean="0"/>
                        <a:t>1905</a:t>
                      </a:r>
                      <a:r>
                        <a:rPr lang="en-CA" sz="1800" baseline="0" dirty="0" smtClean="0"/>
                        <a:t> for lantern and hobby, discontinued 1980</a:t>
                      </a:r>
                      <a:endParaRPr lang="en-CA" sz="1800" dirty="0"/>
                    </a:p>
                  </a:txBody>
                  <a:tcPr marL="91438" marR="91438" marT="45715" marB="45715"/>
                </a:tc>
              </a:tr>
              <a:tr h="370795">
                <a:tc>
                  <a:txBody>
                    <a:bodyPr/>
                    <a:lstStyle/>
                    <a:p>
                      <a:pPr algn="ctr"/>
                      <a:r>
                        <a:rPr lang="en-CA" sz="1800" dirty="0" smtClean="0"/>
                        <a:t>D</a:t>
                      </a:r>
                      <a:endParaRPr lang="en-CA" sz="1800" dirty="0"/>
                    </a:p>
                  </a:txBody>
                  <a:tcPr marL="91438" marR="91438" marT="45715" marB="45715"/>
                </a:tc>
                <a:tc>
                  <a:txBody>
                    <a:bodyPr/>
                    <a:lstStyle/>
                    <a:p>
                      <a:pPr algn="ctr"/>
                      <a:r>
                        <a:rPr lang="en-CA" sz="1800" dirty="0" smtClean="0"/>
                        <a:t>34x61</a:t>
                      </a:r>
                      <a:endParaRPr lang="en-CA" sz="1800" dirty="0"/>
                    </a:p>
                  </a:txBody>
                  <a:tcPr marL="91438" marR="91438" marT="45715" marB="45715"/>
                </a:tc>
                <a:tc>
                  <a:txBody>
                    <a:bodyPr/>
                    <a:lstStyle/>
                    <a:p>
                      <a:r>
                        <a:rPr lang="en-CA" sz="1800" dirty="0" smtClean="0"/>
                        <a:t>1898 for flashlight,</a:t>
                      </a:r>
                      <a:r>
                        <a:rPr lang="en-CA" sz="1800" baseline="0" dirty="0" smtClean="0"/>
                        <a:t> later radios</a:t>
                      </a:r>
                      <a:endParaRPr lang="en-CA" sz="1800" dirty="0"/>
                    </a:p>
                  </a:txBody>
                  <a:tcPr marL="91438" marR="91438" marT="45715" marB="45715"/>
                </a:tc>
              </a:tr>
              <a:tr h="370795">
                <a:tc>
                  <a:txBody>
                    <a:bodyPr/>
                    <a:lstStyle/>
                    <a:p>
                      <a:pPr algn="ctr"/>
                      <a:r>
                        <a:rPr lang="en-CA" sz="1800" dirty="0" smtClean="0"/>
                        <a:t>C</a:t>
                      </a:r>
                      <a:endParaRPr lang="en-CA" sz="1800" dirty="0"/>
                    </a:p>
                  </a:txBody>
                  <a:tcPr marL="91438" marR="91438" marT="45715" marB="45715"/>
                </a:tc>
                <a:tc>
                  <a:txBody>
                    <a:bodyPr/>
                    <a:lstStyle/>
                    <a:p>
                      <a:pPr algn="ctr"/>
                      <a:r>
                        <a:rPr lang="en-CA" sz="1800" dirty="0" smtClean="0"/>
                        <a:t>25.5x50</a:t>
                      </a:r>
                      <a:endParaRPr lang="en-CA" sz="1800" dirty="0"/>
                    </a:p>
                  </a:txBody>
                  <a:tcPr marL="91438" marR="91438" marT="45715" marB="45715"/>
                </a:tc>
                <a:tc>
                  <a:txBody>
                    <a:bodyPr/>
                    <a:lstStyle/>
                    <a:p>
                      <a:r>
                        <a:rPr lang="en-CA" sz="1800" dirty="0" smtClean="0"/>
                        <a:t>1900 as above for smaller form factor</a:t>
                      </a:r>
                      <a:endParaRPr lang="en-CA" sz="1800" dirty="0"/>
                    </a:p>
                  </a:txBody>
                  <a:tcPr marL="91438" marR="91438" marT="45715" marB="45715"/>
                </a:tc>
              </a:tr>
              <a:tr h="370795">
                <a:tc>
                  <a:txBody>
                    <a:bodyPr/>
                    <a:lstStyle/>
                    <a:p>
                      <a:pPr algn="ctr"/>
                      <a:r>
                        <a:rPr lang="en-CA" sz="1800" dirty="0" smtClean="0"/>
                        <a:t>B</a:t>
                      </a:r>
                      <a:endParaRPr lang="en-CA" sz="1800" dirty="0"/>
                    </a:p>
                  </a:txBody>
                  <a:tcPr marL="91438" marR="91438" marT="45715" marB="45715"/>
                </a:tc>
                <a:tc>
                  <a:txBody>
                    <a:bodyPr/>
                    <a:lstStyle/>
                    <a:p>
                      <a:pPr algn="ctr"/>
                      <a:r>
                        <a:rPr lang="en-CA" sz="1800" dirty="0" smtClean="0"/>
                        <a:t>N/A</a:t>
                      </a:r>
                      <a:endParaRPr lang="en-CA" sz="1800" dirty="0"/>
                    </a:p>
                  </a:txBody>
                  <a:tcPr marL="91438" marR="91438" marT="45715" marB="45715"/>
                </a:tc>
                <a:tc>
                  <a:txBody>
                    <a:bodyPr/>
                    <a:lstStyle/>
                    <a:p>
                      <a:r>
                        <a:rPr lang="en-CA" sz="1800" dirty="0" smtClean="0"/>
                        <a:t>1900</a:t>
                      </a:r>
                      <a:r>
                        <a:rPr lang="en-CA" sz="1800" baseline="0" dirty="0" smtClean="0"/>
                        <a:t> for portable lighting, discontinued 2001</a:t>
                      </a:r>
                      <a:endParaRPr lang="en-CA" sz="1800" dirty="0"/>
                    </a:p>
                  </a:txBody>
                  <a:tcPr marL="91438" marR="91438" marT="45715" marB="45715"/>
                </a:tc>
              </a:tr>
              <a:tr h="377428">
                <a:tc>
                  <a:txBody>
                    <a:bodyPr/>
                    <a:lstStyle/>
                    <a:p>
                      <a:pPr algn="ctr"/>
                      <a:r>
                        <a:rPr lang="en-CA" sz="1800" dirty="0" smtClean="0"/>
                        <a:t>A</a:t>
                      </a:r>
                      <a:endParaRPr lang="en-CA" sz="1800" dirty="0"/>
                    </a:p>
                  </a:txBody>
                  <a:tcPr marL="91438" marR="91438" marT="45715" marB="45715"/>
                </a:tc>
                <a:tc>
                  <a:txBody>
                    <a:bodyPr/>
                    <a:lstStyle/>
                    <a:p>
                      <a:pPr algn="ctr"/>
                      <a:r>
                        <a:rPr lang="en-CA" sz="1800" dirty="0" smtClean="0"/>
                        <a:t>17x50</a:t>
                      </a:r>
                      <a:endParaRPr lang="en-CA" sz="1800" dirty="0"/>
                    </a:p>
                  </a:txBody>
                  <a:tcPr marL="91438" marR="91438" marT="45715" marB="45715"/>
                </a:tc>
                <a:tc>
                  <a:txBody>
                    <a:bodyPr/>
                    <a:lstStyle/>
                    <a:p>
                      <a:r>
                        <a:rPr lang="en-CA" sz="1800" dirty="0" smtClean="0"/>
                        <a:t>NiCd only, also in half-sizes</a:t>
                      </a:r>
                      <a:endParaRPr lang="en-CA" sz="1800" dirty="0"/>
                    </a:p>
                  </a:txBody>
                  <a:tcPr marL="91438" marR="91438" marT="45715" marB="45715"/>
                </a:tc>
              </a:tr>
              <a:tr h="370795">
                <a:tc>
                  <a:txBody>
                    <a:bodyPr/>
                    <a:lstStyle/>
                    <a:p>
                      <a:pPr algn="ctr"/>
                      <a:r>
                        <a:rPr lang="en-CA" sz="1800" dirty="0" smtClean="0"/>
                        <a:t>AA</a:t>
                      </a:r>
                      <a:endParaRPr lang="en-CA" sz="1800" dirty="0"/>
                    </a:p>
                  </a:txBody>
                  <a:tcPr marL="91438" marR="91438" marT="45715" marB="45715"/>
                </a:tc>
                <a:tc>
                  <a:txBody>
                    <a:bodyPr/>
                    <a:lstStyle/>
                    <a:p>
                      <a:pPr algn="ctr"/>
                      <a:r>
                        <a:rPr lang="en-CA" sz="1800" dirty="0" smtClean="0"/>
                        <a:t>14.5x50</a:t>
                      </a:r>
                      <a:endParaRPr lang="en-CA" sz="1800" dirty="0"/>
                    </a:p>
                  </a:txBody>
                  <a:tcPr marL="91438" marR="91438" marT="45715" marB="45715"/>
                </a:tc>
                <a:tc>
                  <a:txBody>
                    <a:bodyPr/>
                    <a:lstStyle/>
                    <a:p>
                      <a:r>
                        <a:rPr lang="en-CA" sz="1800" dirty="0" smtClean="0"/>
                        <a:t>1907 for WWI; made standard in 1947</a:t>
                      </a:r>
                      <a:endParaRPr lang="en-CA" sz="1800" dirty="0"/>
                    </a:p>
                  </a:txBody>
                  <a:tcPr marL="91438" marR="91438" marT="45715" marB="45715"/>
                </a:tc>
              </a:tr>
              <a:tr h="370795">
                <a:tc>
                  <a:txBody>
                    <a:bodyPr/>
                    <a:lstStyle/>
                    <a:p>
                      <a:pPr algn="ctr"/>
                      <a:r>
                        <a:rPr lang="en-CA" sz="1800" dirty="0" smtClean="0"/>
                        <a:t>AAA</a:t>
                      </a:r>
                      <a:endParaRPr lang="en-CA" sz="1800" dirty="0"/>
                    </a:p>
                  </a:txBody>
                  <a:tcPr marL="91438" marR="91438" marT="45715" marB="45715"/>
                </a:tc>
                <a:tc>
                  <a:txBody>
                    <a:bodyPr/>
                    <a:lstStyle/>
                    <a:p>
                      <a:pPr algn="ctr"/>
                      <a:r>
                        <a:rPr lang="en-CA" sz="1800" dirty="0" smtClean="0"/>
                        <a:t>10.5x44.5</a:t>
                      </a:r>
                      <a:endParaRPr lang="en-CA" sz="1800" dirty="0"/>
                    </a:p>
                  </a:txBody>
                  <a:tcPr marL="91438" marR="91438" marT="45715" marB="45715"/>
                </a:tc>
                <a:tc>
                  <a:txBody>
                    <a:bodyPr/>
                    <a:lstStyle/>
                    <a:p>
                      <a:r>
                        <a:rPr lang="en-CA" sz="1800" dirty="0" smtClean="0"/>
                        <a:t>1954 for Kodak, Polaroid to reduce size</a:t>
                      </a:r>
                      <a:endParaRPr lang="en-CA" sz="1800" dirty="0"/>
                    </a:p>
                  </a:txBody>
                  <a:tcPr marL="91438" marR="91438" marT="45715" marB="45715"/>
                </a:tc>
              </a:tr>
              <a:tr h="370795">
                <a:tc>
                  <a:txBody>
                    <a:bodyPr/>
                    <a:lstStyle/>
                    <a:p>
                      <a:pPr algn="ctr"/>
                      <a:r>
                        <a:rPr lang="en-CA" sz="1800" dirty="0" smtClean="0"/>
                        <a:t>AAAA</a:t>
                      </a:r>
                      <a:endParaRPr lang="en-CA" sz="1800" dirty="0"/>
                    </a:p>
                  </a:txBody>
                  <a:tcPr marL="91438" marR="91438" marT="45715" marB="4571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800" dirty="0" smtClean="0"/>
                        <a:t>8.3x42.5</a:t>
                      </a:r>
                      <a:endParaRPr lang="en-CA" sz="1800" dirty="0"/>
                    </a:p>
                  </a:txBody>
                  <a:tcPr marL="91438" marR="91438" marT="45715" marB="45715"/>
                </a:tc>
                <a:tc>
                  <a:txBody>
                    <a:bodyPr/>
                    <a:lstStyle/>
                    <a:p>
                      <a:r>
                        <a:rPr lang="en-CA" sz="1800" dirty="0" smtClean="0"/>
                        <a:t>1990 for laser pointers, flashlights, PC stylus</a:t>
                      </a:r>
                      <a:endParaRPr lang="en-CA" sz="1800" dirty="0"/>
                    </a:p>
                  </a:txBody>
                  <a:tcPr marL="91438" marR="91438" marT="45715" marB="45715"/>
                </a:tc>
              </a:tr>
              <a:tr h="370795">
                <a:tc>
                  <a:txBody>
                    <a:bodyPr/>
                    <a:lstStyle/>
                    <a:p>
                      <a:pPr algn="ctr"/>
                      <a:r>
                        <a:rPr lang="en-CA" sz="1800" dirty="0" smtClean="0"/>
                        <a:t>4.5V </a:t>
                      </a:r>
                      <a:endParaRPr lang="en-CA" sz="1800" dirty="0"/>
                    </a:p>
                  </a:txBody>
                  <a:tcPr marL="91438" marR="91438" marT="45715" marB="45715"/>
                </a:tc>
                <a:tc>
                  <a:txBody>
                    <a:bodyPr/>
                    <a:lstStyle/>
                    <a:p>
                      <a:pPr algn="ctr"/>
                      <a:r>
                        <a:rPr lang="en-CA" sz="1800" dirty="0" smtClean="0"/>
                        <a:t>85x61x17.5</a:t>
                      </a:r>
                      <a:endParaRPr lang="en-CA" sz="1800" dirty="0"/>
                    </a:p>
                  </a:txBody>
                  <a:tcPr marL="91438" marR="91438" marT="45715" marB="45715"/>
                </a:tc>
                <a:tc>
                  <a:txBody>
                    <a:bodyPr/>
                    <a:lstStyle/>
                    <a:p>
                      <a:r>
                        <a:rPr lang="en-CA" sz="1800" dirty="0" smtClean="0"/>
                        <a:t>Flat pack for flashlight, common in Europe </a:t>
                      </a:r>
                      <a:endParaRPr lang="en-CA" sz="1800" dirty="0"/>
                    </a:p>
                  </a:txBody>
                  <a:tcPr marL="91438" marR="91438" marT="45715" marB="45715"/>
                </a:tc>
              </a:tr>
              <a:tr h="370795">
                <a:tc>
                  <a:txBody>
                    <a:bodyPr/>
                    <a:lstStyle/>
                    <a:p>
                      <a:pPr algn="ctr"/>
                      <a:r>
                        <a:rPr lang="en-CA" sz="1800" dirty="0" smtClean="0"/>
                        <a:t>9V</a:t>
                      </a:r>
                      <a:endParaRPr lang="en-CA" sz="1800" dirty="0"/>
                    </a:p>
                  </a:txBody>
                  <a:tcPr marL="91438" marR="91438" marT="45715" marB="45715"/>
                </a:tc>
                <a:tc>
                  <a:txBody>
                    <a:bodyPr/>
                    <a:lstStyle/>
                    <a:p>
                      <a:pPr algn="ctr"/>
                      <a:r>
                        <a:rPr lang="en-CA" sz="1800" dirty="0" smtClean="0"/>
                        <a:t>48.5x26.5x17.5</a:t>
                      </a:r>
                      <a:endParaRPr lang="en-CA" sz="1800" dirty="0"/>
                    </a:p>
                  </a:txBody>
                  <a:tcPr marL="91438" marR="91438" marT="45715" marB="45715"/>
                </a:tc>
                <a:tc>
                  <a:txBody>
                    <a:bodyPr/>
                    <a:lstStyle/>
                    <a:p>
                      <a:r>
                        <a:rPr lang="en-CA" sz="1800" dirty="0" smtClean="0"/>
                        <a:t>1956 for transistor</a:t>
                      </a:r>
                      <a:r>
                        <a:rPr lang="en-CA" sz="1800" baseline="0" dirty="0" smtClean="0"/>
                        <a:t> radios </a:t>
                      </a:r>
                      <a:endParaRPr lang="en-CA" sz="1800" dirty="0"/>
                    </a:p>
                  </a:txBody>
                  <a:tcPr marL="91438" marR="91438" marT="45715" marB="45715"/>
                </a:tc>
              </a:tr>
              <a:tr h="370795">
                <a:tc>
                  <a:txBody>
                    <a:bodyPr/>
                    <a:lstStyle/>
                    <a:p>
                      <a:pPr algn="ctr"/>
                      <a:r>
                        <a:rPr lang="en-CA" sz="1800" dirty="0" smtClean="0"/>
                        <a:t>18650</a:t>
                      </a:r>
                      <a:endParaRPr lang="en-CA" sz="1800" dirty="0"/>
                    </a:p>
                  </a:txBody>
                  <a:tcPr marL="91438" marR="91438" marT="45715" marB="45715"/>
                </a:tc>
                <a:tc>
                  <a:txBody>
                    <a:bodyPr/>
                    <a:lstStyle/>
                    <a:p>
                      <a:pPr algn="ctr"/>
                      <a:r>
                        <a:rPr lang="en-CA" sz="1800" dirty="0" smtClean="0"/>
                        <a:t>18x65</a:t>
                      </a:r>
                      <a:endParaRPr lang="en-CA" sz="1800" dirty="0"/>
                    </a:p>
                  </a:txBody>
                  <a:tcPr marL="91438" marR="91438" marT="45715" marB="45715"/>
                </a:tc>
                <a:tc>
                  <a:txBody>
                    <a:bodyPr/>
                    <a:lstStyle/>
                    <a:p>
                      <a:r>
                        <a:rPr lang="en-CA" sz="1800" dirty="0" smtClean="0"/>
                        <a:t>Early</a:t>
                      </a:r>
                      <a:r>
                        <a:rPr lang="en-CA" sz="1800" baseline="0" dirty="0" smtClean="0"/>
                        <a:t> </a:t>
                      </a:r>
                      <a:r>
                        <a:rPr lang="en-CA" sz="1800" dirty="0" smtClean="0"/>
                        <a:t>1990s</a:t>
                      </a:r>
                      <a:r>
                        <a:rPr lang="en-CA" sz="1800" baseline="0" dirty="0" smtClean="0"/>
                        <a:t> for Li-ion</a:t>
                      </a:r>
                      <a:endParaRPr lang="en-CA" sz="1800" dirty="0"/>
                    </a:p>
                  </a:txBody>
                  <a:tcPr marL="91438" marR="91438" marT="45715" marB="45715"/>
                </a:tc>
              </a:tr>
              <a:tr h="370795">
                <a:tc>
                  <a:txBody>
                    <a:bodyPr/>
                    <a:lstStyle/>
                    <a:p>
                      <a:pPr algn="ctr"/>
                      <a:r>
                        <a:rPr lang="en-CA" sz="1800" dirty="0" smtClean="0"/>
                        <a:t>26650</a:t>
                      </a:r>
                      <a:endParaRPr lang="en-CA" sz="1800" dirty="0"/>
                    </a:p>
                  </a:txBody>
                  <a:tcPr marL="91438" marR="91438" marT="45715" marB="45715"/>
                </a:tc>
                <a:tc>
                  <a:txBody>
                    <a:bodyPr/>
                    <a:lstStyle/>
                    <a:p>
                      <a:pPr algn="ctr"/>
                      <a:r>
                        <a:rPr lang="en-CA" sz="1800" dirty="0" smtClean="0"/>
                        <a:t>26x65</a:t>
                      </a:r>
                      <a:endParaRPr lang="en-CA" sz="1800" dirty="0"/>
                    </a:p>
                  </a:txBody>
                  <a:tcPr marL="91438" marR="91438" marT="45715" marB="45715"/>
                </a:tc>
                <a:tc>
                  <a:txBody>
                    <a:bodyPr/>
                    <a:lstStyle/>
                    <a:p>
                      <a:r>
                        <a:rPr lang="en-CA" sz="1800" dirty="0" smtClean="0"/>
                        <a:t>Larger size</a:t>
                      </a:r>
                      <a:r>
                        <a:rPr lang="en-CA" sz="1800" baseline="0" dirty="0" smtClean="0"/>
                        <a:t> for Li-ion</a:t>
                      </a:r>
                      <a:endParaRPr lang="en-CA" sz="1800" dirty="0"/>
                    </a:p>
                  </a:txBody>
                  <a:tcPr marL="91438" marR="91438" marT="45715" marB="45715"/>
                </a:tc>
              </a:tr>
            </a:tbl>
          </a:graphicData>
        </a:graphic>
      </p:graphicFrame>
    </p:spTree>
    <p:extLst>
      <p:ext uri="{BB962C8B-B14F-4D97-AF65-F5344CB8AC3E}">
        <p14:creationId xmlns:p14="http://schemas.microsoft.com/office/powerpoint/2010/main" val="3687830953"/>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ChangeArrowheads="1"/>
          </p:cNvSpPr>
          <p:nvPr/>
        </p:nvSpPr>
        <p:spPr bwMode="auto">
          <a:xfrm>
            <a:off x="990600" y="465138"/>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CA" sz="3200" b="1">
              <a:solidFill>
                <a:srgbClr val="CC3300"/>
              </a:solidFill>
              <a:latin typeface="Arial" charset="0"/>
            </a:endParaRPr>
          </a:p>
        </p:txBody>
      </p:sp>
      <p:sp>
        <p:nvSpPr>
          <p:cNvPr id="3" name="Rectangle 2"/>
          <p:cNvSpPr/>
          <p:nvPr/>
        </p:nvSpPr>
        <p:spPr>
          <a:xfrm>
            <a:off x="485800" y="1662743"/>
            <a:ext cx="4572000" cy="3662541"/>
          </a:xfrm>
          <a:prstGeom prst="rect">
            <a:avLst/>
          </a:prstGeom>
        </p:spPr>
        <p:txBody>
          <a:bodyPr>
            <a:spAutoFit/>
          </a:bodyPr>
          <a:lstStyle/>
          <a:p>
            <a:pPr marL="285750" indent="-285750">
              <a:spcAft>
                <a:spcPts val="1200"/>
              </a:spcAft>
              <a:buFont typeface="Wingdings" pitchFamily="2" charset="2"/>
              <a:buChar char="Ø"/>
            </a:pPr>
            <a:r>
              <a:rPr lang="en-US" sz="2400" dirty="0" smtClean="0">
                <a:solidFill>
                  <a:srgbClr val="000099"/>
                </a:solidFill>
                <a:latin typeface="Arial" pitchFamily="34" charset="0"/>
                <a:cs typeface="Arial" pitchFamily="34" charset="0"/>
              </a:rPr>
              <a:t>Classic packaging for </a:t>
            </a:r>
            <a:br>
              <a:rPr lang="en-US" sz="2400" dirty="0" smtClean="0">
                <a:solidFill>
                  <a:srgbClr val="000099"/>
                </a:solidFill>
                <a:latin typeface="Arial" pitchFamily="34" charset="0"/>
                <a:cs typeface="Arial" pitchFamily="34" charset="0"/>
              </a:rPr>
            </a:br>
            <a:r>
              <a:rPr lang="en-US" sz="2400" dirty="0" smtClean="0">
                <a:solidFill>
                  <a:srgbClr val="000099"/>
                </a:solidFill>
                <a:latin typeface="Arial" pitchFamily="34" charset="0"/>
                <a:cs typeface="Arial" pitchFamily="34" charset="0"/>
              </a:rPr>
              <a:t>primary &amp; secondary cells</a:t>
            </a:r>
          </a:p>
          <a:p>
            <a:pPr marL="285750" indent="-285750">
              <a:spcAft>
                <a:spcPts val="1200"/>
              </a:spcAft>
              <a:buFont typeface="Wingdings" pitchFamily="2" charset="2"/>
              <a:buChar char="Ø"/>
            </a:pPr>
            <a:r>
              <a:rPr lang="en-US" sz="2400" dirty="0" smtClean="0">
                <a:solidFill>
                  <a:srgbClr val="000099"/>
                </a:solidFill>
                <a:latin typeface="Arial" pitchFamily="34" charset="0"/>
                <a:cs typeface="Arial" pitchFamily="34" charset="0"/>
              </a:rPr>
              <a:t>High mechanical stability, </a:t>
            </a:r>
            <a:br>
              <a:rPr lang="en-US" sz="2400" dirty="0" smtClean="0">
                <a:solidFill>
                  <a:srgbClr val="000099"/>
                </a:solidFill>
                <a:latin typeface="Arial" pitchFamily="34" charset="0"/>
                <a:cs typeface="Arial" pitchFamily="34" charset="0"/>
              </a:rPr>
            </a:br>
            <a:r>
              <a:rPr lang="en-US" sz="2400" dirty="0" smtClean="0">
                <a:solidFill>
                  <a:srgbClr val="000099"/>
                </a:solidFill>
                <a:latin typeface="Arial" pitchFamily="34" charset="0"/>
                <a:cs typeface="Arial" pitchFamily="34" charset="0"/>
              </a:rPr>
              <a:t>economical, long life </a:t>
            </a:r>
          </a:p>
          <a:p>
            <a:pPr marL="285750" indent="-285750">
              <a:spcAft>
                <a:spcPts val="1200"/>
              </a:spcAft>
              <a:buFont typeface="Wingdings" pitchFamily="2" charset="2"/>
              <a:buChar char="Ø"/>
            </a:pPr>
            <a:r>
              <a:rPr lang="en-US" sz="2400" dirty="0" smtClean="0">
                <a:solidFill>
                  <a:srgbClr val="000099"/>
                </a:solidFill>
                <a:latin typeface="Arial" pitchFamily="34" charset="0"/>
                <a:cs typeface="Arial" pitchFamily="34" charset="0"/>
              </a:rPr>
              <a:t>Holds internal pressure </a:t>
            </a:r>
            <a:r>
              <a:rPr lang="en-US" sz="2400" dirty="0">
                <a:solidFill>
                  <a:srgbClr val="000099"/>
                </a:solidFill>
                <a:latin typeface="Arial" pitchFamily="34" charset="0"/>
                <a:cs typeface="Arial" pitchFamily="34" charset="0"/>
              </a:rPr>
              <a:t>without </a:t>
            </a:r>
            <a:r>
              <a:rPr lang="en-US" sz="2400" dirty="0" smtClean="0">
                <a:solidFill>
                  <a:srgbClr val="000099"/>
                </a:solidFill>
                <a:latin typeface="Arial" pitchFamily="34" charset="0"/>
                <a:cs typeface="Arial" pitchFamily="34" charset="0"/>
              </a:rPr>
              <a:t>deforming case</a:t>
            </a:r>
          </a:p>
          <a:p>
            <a:pPr marL="285750" indent="-285750">
              <a:spcAft>
                <a:spcPts val="1200"/>
              </a:spcAft>
              <a:buFont typeface="Wingdings" pitchFamily="2" charset="2"/>
              <a:buChar char="Ø"/>
            </a:pPr>
            <a:r>
              <a:rPr lang="en-US" sz="2000" dirty="0" smtClean="0">
                <a:solidFill>
                  <a:srgbClr val="A50021"/>
                </a:solidFill>
                <a:latin typeface="Arial" pitchFamily="34" charset="0"/>
                <a:cs typeface="Arial" pitchFamily="34" charset="0"/>
              </a:rPr>
              <a:t>Inefficient use of space </a:t>
            </a:r>
          </a:p>
          <a:p>
            <a:pPr marL="285750" indent="-285750">
              <a:spcAft>
                <a:spcPts val="1200"/>
              </a:spcAft>
              <a:buFont typeface="Wingdings" pitchFamily="2" charset="2"/>
              <a:buChar char="Ø"/>
            </a:pPr>
            <a:r>
              <a:rPr lang="en-US" sz="2000" dirty="0" smtClean="0">
                <a:solidFill>
                  <a:srgbClr val="A50021"/>
                </a:solidFill>
                <a:latin typeface="Arial" pitchFamily="34" charset="0"/>
                <a:cs typeface="Arial" pitchFamily="34" charset="0"/>
              </a:rPr>
              <a:t>Metal housing adds to weight</a:t>
            </a:r>
            <a:endParaRPr lang="en-CA" sz="2000" dirty="0">
              <a:solidFill>
                <a:srgbClr val="A50021"/>
              </a:solidFill>
              <a:latin typeface="Arial" pitchFamily="34" charset="0"/>
              <a:cs typeface="Arial" pitchFamily="34" charset="0"/>
            </a:endParaRPr>
          </a:p>
        </p:txBody>
      </p:sp>
      <p:pic>
        <p:nvPicPr>
          <p:cNvPr id="71687" name="Picture 7" descr="http://image.greenmanufacturer.net/a/sage-supplier-lowering-costs-of-lithium-ion-batteries-for-ev-power-trains-cylindrical-cells-diagram.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072425"/>
            <a:ext cx="4186367" cy="47328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8">
            <a:hlinkClick r:id="rId4"/>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A"/>
          </a:p>
        </p:txBody>
      </p:sp>
      <p:sp>
        <p:nvSpPr>
          <p:cNvPr id="4" name="Rectangle 3"/>
          <p:cNvSpPr/>
          <p:nvPr/>
        </p:nvSpPr>
        <p:spPr>
          <a:xfrm>
            <a:off x="755576" y="782965"/>
            <a:ext cx="2841253" cy="523220"/>
          </a:xfrm>
          <a:prstGeom prst="rect">
            <a:avLst/>
          </a:prstGeom>
        </p:spPr>
        <p:txBody>
          <a:bodyPr wrap="square">
            <a:spAutoFit/>
          </a:bodyPr>
          <a:lstStyle/>
          <a:p>
            <a:pPr lvl="0">
              <a:spcAft>
                <a:spcPts val="1200"/>
              </a:spcAft>
            </a:pPr>
            <a:r>
              <a:rPr lang="en-US" sz="2800" b="1" dirty="0">
                <a:solidFill>
                  <a:srgbClr val="000099"/>
                </a:solidFill>
                <a:latin typeface="Arial" pitchFamily="34" charset="0"/>
                <a:cs typeface="Arial" pitchFamily="34" charset="0"/>
              </a:rPr>
              <a:t>Cylindrical cell </a:t>
            </a:r>
          </a:p>
        </p:txBody>
      </p:sp>
    </p:spTree>
    <p:extLst>
      <p:ext uri="{BB962C8B-B14F-4D97-AF65-F5344CB8AC3E}">
        <p14:creationId xmlns:p14="http://schemas.microsoft.com/office/powerpoint/2010/main" val="1799287170"/>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ChangeArrowheads="1"/>
          </p:cNvSpPr>
          <p:nvPr/>
        </p:nvSpPr>
        <p:spPr bwMode="auto">
          <a:xfrm>
            <a:off x="2476472" y="524023"/>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CA" sz="3200" b="1">
              <a:solidFill>
                <a:srgbClr val="CC3300"/>
              </a:solidFill>
              <a:latin typeface="Arial" charset="0"/>
            </a:endParaRPr>
          </a:p>
        </p:txBody>
      </p:sp>
      <p:sp>
        <p:nvSpPr>
          <p:cNvPr id="22532" name="Rectangle 3"/>
          <p:cNvSpPr>
            <a:spLocks noChangeArrowheads="1"/>
          </p:cNvSpPr>
          <p:nvPr/>
        </p:nvSpPr>
        <p:spPr bwMode="auto">
          <a:xfrm>
            <a:off x="931664" y="813742"/>
            <a:ext cx="29523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800" b="1" dirty="0" smtClean="0">
                <a:solidFill>
                  <a:srgbClr val="003399"/>
                </a:solidFill>
                <a:latin typeface="Arial" charset="0"/>
                <a:cs typeface="Arial" charset="0"/>
              </a:rPr>
              <a:t>Button cell</a:t>
            </a:r>
            <a:endParaRPr lang="en-CA" sz="2800" dirty="0"/>
          </a:p>
        </p:txBody>
      </p:sp>
      <p:pic>
        <p:nvPicPr>
          <p:cNvPr id="66562" name="Picture 2" descr="BPW2 Fig 3-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r="6446" b="5767"/>
          <a:stretch/>
        </p:blipFill>
        <p:spPr bwMode="auto">
          <a:xfrm>
            <a:off x="5555624" y="1032391"/>
            <a:ext cx="3438251" cy="2782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11560" y="1556792"/>
            <a:ext cx="5040414" cy="3724096"/>
          </a:xfrm>
          <a:prstGeom prst="rect">
            <a:avLst/>
          </a:prstGeom>
        </p:spPr>
        <p:txBody>
          <a:bodyPr wrap="square">
            <a:spAutoFit/>
          </a:bodyPr>
          <a:lstStyle/>
          <a:p>
            <a:pPr marL="285750" indent="-285750">
              <a:spcAft>
                <a:spcPts val="1200"/>
              </a:spcAft>
              <a:buFont typeface="Wingdings" pitchFamily="2" charset="2"/>
              <a:buChar char="Ø"/>
            </a:pPr>
            <a:r>
              <a:rPr lang="en-US" sz="2400" dirty="0" smtClean="0">
                <a:solidFill>
                  <a:srgbClr val="000099"/>
                </a:solidFill>
                <a:latin typeface="Arial" pitchFamily="34" charset="0"/>
                <a:cs typeface="Arial" pitchFamily="34" charset="0"/>
              </a:rPr>
              <a:t>Also </a:t>
            </a:r>
            <a:r>
              <a:rPr lang="en-US" sz="2400" dirty="0">
                <a:solidFill>
                  <a:srgbClr val="000099"/>
                </a:solidFill>
                <a:latin typeface="Arial" pitchFamily="34" charset="0"/>
                <a:cs typeface="Arial" pitchFamily="34" charset="0"/>
              </a:rPr>
              <a:t>known as coin </a:t>
            </a:r>
            <a:r>
              <a:rPr lang="en-US" sz="2400" dirty="0" smtClean="0">
                <a:solidFill>
                  <a:srgbClr val="000099"/>
                </a:solidFill>
                <a:latin typeface="Arial" pitchFamily="34" charset="0"/>
                <a:cs typeface="Arial" pitchFamily="34" charset="0"/>
              </a:rPr>
              <a:t>cells; </a:t>
            </a:r>
            <a:br>
              <a:rPr lang="en-US" sz="2400" dirty="0" smtClean="0">
                <a:solidFill>
                  <a:srgbClr val="000099"/>
                </a:solidFill>
                <a:latin typeface="Arial" pitchFamily="34" charset="0"/>
                <a:cs typeface="Arial" pitchFamily="34" charset="0"/>
              </a:rPr>
            </a:br>
            <a:r>
              <a:rPr lang="en-US" sz="2400" dirty="0" smtClean="0">
                <a:solidFill>
                  <a:srgbClr val="000099"/>
                </a:solidFill>
                <a:latin typeface="Arial" pitchFamily="34" charset="0"/>
                <a:cs typeface="Arial" pitchFamily="34" charset="0"/>
              </a:rPr>
              <a:t>small size, easy to stack</a:t>
            </a:r>
          </a:p>
          <a:p>
            <a:pPr marL="285750" indent="-285750">
              <a:spcAft>
                <a:spcPts val="1200"/>
              </a:spcAft>
              <a:buFont typeface="Wingdings" pitchFamily="2" charset="2"/>
              <a:buChar char="Ø"/>
            </a:pPr>
            <a:r>
              <a:rPr lang="en-US" sz="2400" dirty="0" smtClean="0">
                <a:solidFill>
                  <a:srgbClr val="000099"/>
                </a:solidFill>
                <a:latin typeface="Arial" pitchFamily="34" charset="0"/>
                <a:cs typeface="Arial" pitchFamily="34" charset="0"/>
              </a:rPr>
              <a:t>Mainly reserved as primary batteries in watches, gauges</a:t>
            </a:r>
          </a:p>
          <a:p>
            <a:pPr marL="285750" indent="-285750">
              <a:spcAft>
                <a:spcPts val="1200"/>
              </a:spcAft>
              <a:buFont typeface="Wingdings" pitchFamily="2" charset="2"/>
              <a:buChar char="Ø"/>
            </a:pPr>
            <a:r>
              <a:rPr lang="en-US" sz="2000" dirty="0" smtClean="0">
                <a:solidFill>
                  <a:srgbClr val="A50021"/>
                </a:solidFill>
                <a:latin typeface="Arial" pitchFamily="34" charset="0"/>
                <a:cs typeface="Arial" pitchFamily="34" charset="0"/>
              </a:rPr>
              <a:t>Rechargeable button cells </a:t>
            </a:r>
            <a:br>
              <a:rPr lang="en-US" sz="2000" dirty="0" smtClean="0">
                <a:solidFill>
                  <a:srgbClr val="A50021"/>
                </a:solidFill>
                <a:latin typeface="Arial" pitchFamily="34" charset="0"/>
                <a:cs typeface="Arial" pitchFamily="34" charset="0"/>
              </a:rPr>
            </a:br>
            <a:r>
              <a:rPr lang="en-US" sz="2000" dirty="0" smtClean="0">
                <a:solidFill>
                  <a:srgbClr val="A50021"/>
                </a:solidFill>
                <a:latin typeface="Arial" pitchFamily="34" charset="0"/>
                <a:cs typeface="Arial" pitchFamily="34" charset="0"/>
              </a:rPr>
              <a:t>do </a:t>
            </a:r>
            <a:r>
              <a:rPr lang="en-US" sz="2000" dirty="0">
                <a:solidFill>
                  <a:srgbClr val="A50021"/>
                </a:solidFill>
                <a:latin typeface="Arial" pitchFamily="34" charset="0"/>
                <a:cs typeface="Arial" pitchFamily="34" charset="0"/>
              </a:rPr>
              <a:t>not allow fast </a:t>
            </a:r>
            <a:r>
              <a:rPr lang="en-US" sz="2000" dirty="0" smtClean="0">
                <a:solidFill>
                  <a:srgbClr val="A50021"/>
                </a:solidFill>
                <a:latin typeface="Arial" pitchFamily="34" charset="0"/>
                <a:cs typeface="Arial" pitchFamily="34" charset="0"/>
              </a:rPr>
              <a:t>charging</a:t>
            </a:r>
          </a:p>
          <a:p>
            <a:pPr marL="285750" indent="-285750">
              <a:spcAft>
                <a:spcPts val="1200"/>
              </a:spcAft>
              <a:buFont typeface="Wingdings" pitchFamily="2" charset="2"/>
              <a:buChar char="Ø"/>
            </a:pPr>
            <a:r>
              <a:rPr lang="en-US" sz="2000" dirty="0" smtClean="0">
                <a:solidFill>
                  <a:srgbClr val="A50021"/>
                </a:solidFill>
                <a:latin typeface="Arial" pitchFamily="34" charset="0"/>
                <a:cs typeface="Arial" pitchFamily="34" charset="0"/>
              </a:rPr>
              <a:t>Limited </a:t>
            </a:r>
            <a:r>
              <a:rPr lang="en-US" sz="2000" dirty="0">
                <a:solidFill>
                  <a:srgbClr val="A50021"/>
                </a:solidFill>
                <a:latin typeface="Arial" pitchFamily="34" charset="0"/>
                <a:cs typeface="Arial" pitchFamily="34" charset="0"/>
              </a:rPr>
              <a:t>new </a:t>
            </a:r>
            <a:r>
              <a:rPr lang="en-US" sz="2000" dirty="0" smtClean="0">
                <a:solidFill>
                  <a:srgbClr val="A50021"/>
                </a:solidFill>
                <a:latin typeface="Arial" pitchFamily="34" charset="0"/>
                <a:cs typeface="Arial" pitchFamily="34" charset="0"/>
              </a:rPr>
              <a:t>developments </a:t>
            </a:r>
          </a:p>
          <a:p>
            <a:pPr marL="285750" indent="-285750">
              <a:spcAft>
                <a:spcPts val="1200"/>
              </a:spcAft>
              <a:buFont typeface="Wingdings" pitchFamily="2" charset="2"/>
              <a:buChar char="Ø"/>
            </a:pPr>
            <a:r>
              <a:rPr lang="en-US" sz="2000" dirty="0" smtClean="0">
                <a:solidFill>
                  <a:srgbClr val="A50021"/>
                </a:solidFill>
                <a:latin typeface="Arial" pitchFamily="34" charset="0"/>
                <a:cs typeface="Arial" pitchFamily="34" charset="0"/>
              </a:rPr>
              <a:t>Must be kept away from children, </a:t>
            </a:r>
            <a:r>
              <a:rPr lang="en-US" sz="2000" dirty="0">
                <a:solidFill>
                  <a:srgbClr val="A50021"/>
                </a:solidFill>
                <a:latin typeface="Arial" pitchFamily="34" charset="0"/>
                <a:cs typeface="Arial" pitchFamily="34" charset="0"/>
              </a:rPr>
              <a:t>harmful </a:t>
            </a:r>
            <a:r>
              <a:rPr lang="en-US" sz="2000" dirty="0" smtClean="0">
                <a:solidFill>
                  <a:srgbClr val="A50021"/>
                </a:solidFill>
                <a:latin typeface="Arial" pitchFamily="34" charset="0"/>
                <a:cs typeface="Arial" pitchFamily="34" charset="0"/>
              </a:rPr>
              <a:t>if swallowed (voltage)</a:t>
            </a:r>
          </a:p>
        </p:txBody>
      </p:sp>
      <p:sp>
        <p:nvSpPr>
          <p:cNvPr id="2" name="Rectangle 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73731" name="Picture 3" descr="Button Cell Se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6567" y="4293096"/>
            <a:ext cx="3098705" cy="1512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121617"/>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ChangeArrowheads="1"/>
          </p:cNvSpPr>
          <p:nvPr/>
        </p:nvSpPr>
        <p:spPr bwMode="auto">
          <a:xfrm>
            <a:off x="990600" y="465138"/>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CA" sz="3200" b="1">
              <a:solidFill>
                <a:srgbClr val="CC3300"/>
              </a:solidFill>
              <a:latin typeface="Arial" charset="0"/>
            </a:endParaRPr>
          </a:p>
        </p:txBody>
      </p:sp>
      <p:sp>
        <p:nvSpPr>
          <p:cNvPr id="22532" name="Rectangle 3"/>
          <p:cNvSpPr>
            <a:spLocks noChangeArrowheads="1"/>
          </p:cNvSpPr>
          <p:nvPr/>
        </p:nvSpPr>
        <p:spPr bwMode="auto">
          <a:xfrm>
            <a:off x="650432" y="1268760"/>
            <a:ext cx="29523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800" b="1" dirty="0" smtClean="0">
                <a:solidFill>
                  <a:srgbClr val="003399"/>
                </a:solidFill>
                <a:latin typeface="Arial" charset="0"/>
                <a:cs typeface="Arial" charset="0"/>
              </a:rPr>
              <a:t>Prismatic cell</a:t>
            </a:r>
            <a:endParaRPr lang="en-CA" sz="2800" dirty="0"/>
          </a:p>
        </p:txBody>
      </p:sp>
      <p:sp>
        <p:nvSpPr>
          <p:cNvPr id="3" name="Rectangle 2"/>
          <p:cNvSpPr/>
          <p:nvPr/>
        </p:nvSpPr>
        <p:spPr>
          <a:xfrm>
            <a:off x="535574" y="1988840"/>
            <a:ext cx="4603398" cy="2677656"/>
          </a:xfrm>
          <a:prstGeom prst="rect">
            <a:avLst/>
          </a:prstGeom>
        </p:spPr>
        <p:txBody>
          <a:bodyPr wrap="square">
            <a:spAutoFit/>
          </a:bodyPr>
          <a:lstStyle/>
          <a:p>
            <a:pPr marL="285750" indent="-285750">
              <a:spcAft>
                <a:spcPts val="1200"/>
              </a:spcAft>
              <a:buFont typeface="Wingdings" pitchFamily="2" charset="2"/>
              <a:buChar char="Ø"/>
            </a:pPr>
            <a:r>
              <a:rPr lang="en-US" sz="2400" dirty="0" smtClean="0">
                <a:solidFill>
                  <a:srgbClr val="000099"/>
                </a:solidFill>
                <a:latin typeface="Arial" pitchFamily="34" charset="0"/>
                <a:cs typeface="Arial" pitchFamily="34" charset="0"/>
              </a:rPr>
              <a:t>Best usage of space</a:t>
            </a:r>
          </a:p>
          <a:p>
            <a:pPr marL="285750" indent="-285750">
              <a:spcAft>
                <a:spcPts val="1200"/>
              </a:spcAft>
              <a:buFont typeface="Wingdings" pitchFamily="2" charset="2"/>
              <a:buChar char="Ø"/>
            </a:pPr>
            <a:r>
              <a:rPr lang="en-US" sz="2400" dirty="0" smtClean="0">
                <a:solidFill>
                  <a:srgbClr val="000099"/>
                </a:solidFill>
                <a:latin typeface="Arial" pitchFamily="34" charset="0"/>
                <a:cs typeface="Arial" pitchFamily="34" charset="0"/>
              </a:rPr>
              <a:t>Allows flexible design</a:t>
            </a:r>
          </a:p>
          <a:p>
            <a:pPr marL="285750" indent="-285750">
              <a:spcAft>
                <a:spcPts val="1200"/>
              </a:spcAft>
              <a:buFont typeface="Wingdings" pitchFamily="2" charset="2"/>
              <a:buChar char="Ø"/>
            </a:pPr>
            <a:r>
              <a:rPr lang="en-US" sz="2000" dirty="0" smtClean="0">
                <a:solidFill>
                  <a:srgbClr val="A50021"/>
                </a:solidFill>
                <a:latin typeface="Arial" pitchFamily="34" charset="0"/>
                <a:cs typeface="Arial" pitchFamily="34" charset="0"/>
              </a:rPr>
              <a:t>Higher manufacturing cost</a:t>
            </a:r>
          </a:p>
          <a:p>
            <a:pPr marL="285750" indent="-285750">
              <a:spcAft>
                <a:spcPts val="1200"/>
              </a:spcAft>
              <a:buFont typeface="Wingdings" pitchFamily="2" charset="2"/>
              <a:buChar char="Ø"/>
            </a:pPr>
            <a:r>
              <a:rPr lang="en-US" sz="2000" dirty="0" smtClean="0">
                <a:solidFill>
                  <a:srgbClr val="A50021"/>
                </a:solidFill>
                <a:latin typeface="Arial" pitchFamily="34" charset="0"/>
                <a:cs typeface="Arial" pitchFamily="34" charset="0"/>
              </a:rPr>
              <a:t>Less </a:t>
            </a:r>
            <a:r>
              <a:rPr lang="en-US" sz="2000" dirty="0">
                <a:solidFill>
                  <a:srgbClr val="A50021"/>
                </a:solidFill>
                <a:latin typeface="Arial" pitchFamily="34" charset="0"/>
                <a:cs typeface="Arial" pitchFamily="34" charset="0"/>
              </a:rPr>
              <a:t>efficient </a:t>
            </a:r>
            <a:r>
              <a:rPr lang="en-US" sz="2000" dirty="0" smtClean="0">
                <a:solidFill>
                  <a:srgbClr val="A50021"/>
                </a:solidFill>
                <a:latin typeface="Arial" pitchFamily="34" charset="0"/>
                <a:cs typeface="Arial" pitchFamily="34" charset="0"/>
              </a:rPr>
              <a:t>thermal </a:t>
            </a:r>
            <a:br>
              <a:rPr lang="en-US" sz="2000" dirty="0" smtClean="0">
                <a:solidFill>
                  <a:srgbClr val="A50021"/>
                </a:solidFill>
                <a:latin typeface="Arial" pitchFamily="34" charset="0"/>
                <a:cs typeface="Arial" pitchFamily="34" charset="0"/>
              </a:rPr>
            </a:br>
            <a:r>
              <a:rPr lang="en-US" sz="2000" dirty="0" smtClean="0">
                <a:solidFill>
                  <a:srgbClr val="A50021"/>
                </a:solidFill>
                <a:latin typeface="Arial" pitchFamily="34" charset="0"/>
                <a:cs typeface="Arial" pitchFamily="34" charset="0"/>
              </a:rPr>
              <a:t>management </a:t>
            </a:r>
          </a:p>
          <a:p>
            <a:pPr marL="285750" indent="-285750">
              <a:spcAft>
                <a:spcPts val="1200"/>
              </a:spcAft>
              <a:buFont typeface="Wingdings" pitchFamily="2" charset="2"/>
              <a:buChar char="Ø"/>
            </a:pPr>
            <a:r>
              <a:rPr lang="en-US" sz="2000" dirty="0" smtClean="0">
                <a:solidFill>
                  <a:srgbClr val="A50021"/>
                </a:solidFill>
                <a:latin typeface="Arial" pitchFamily="34" charset="0"/>
                <a:cs typeface="Arial" pitchFamily="34" charset="0"/>
              </a:rPr>
              <a:t>Shorter life</a:t>
            </a:r>
          </a:p>
        </p:txBody>
      </p:sp>
      <p:pic>
        <p:nvPicPr>
          <p:cNvPr id="67586" name="Picture 2" descr="Fig 3-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613095" y="1499592"/>
            <a:ext cx="4437670" cy="4148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7049556"/>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ChangeArrowheads="1"/>
          </p:cNvSpPr>
          <p:nvPr/>
        </p:nvSpPr>
        <p:spPr bwMode="auto">
          <a:xfrm>
            <a:off x="990600" y="465138"/>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CA" sz="3200" b="1" dirty="0">
              <a:solidFill>
                <a:srgbClr val="CC3300"/>
              </a:solidFill>
              <a:latin typeface="Arial" charset="0"/>
            </a:endParaRPr>
          </a:p>
        </p:txBody>
      </p:sp>
      <p:sp>
        <p:nvSpPr>
          <p:cNvPr id="4099" name="Rectangle 4"/>
          <p:cNvSpPr>
            <a:spLocks noChangeArrowheads="1"/>
          </p:cNvSpPr>
          <p:nvPr/>
        </p:nvSpPr>
        <p:spPr bwMode="auto">
          <a:xfrm>
            <a:off x="1174750" y="754856"/>
            <a:ext cx="24482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CA" sz="3200" b="1" dirty="0" smtClean="0">
                <a:solidFill>
                  <a:srgbClr val="A50021"/>
                </a:solidFill>
                <a:latin typeface="Arial" charset="0"/>
                <a:cs typeface="Arial" charset="0"/>
              </a:rPr>
              <a:t>Outline</a:t>
            </a:r>
            <a:endParaRPr lang="en-CA" sz="3200" dirty="0">
              <a:solidFill>
                <a:srgbClr val="A50021"/>
              </a:solidFill>
              <a:latin typeface="Arial" charset="0"/>
              <a:cs typeface="Arial" charset="0"/>
            </a:endParaRPr>
          </a:p>
        </p:txBody>
      </p:sp>
      <p:sp>
        <p:nvSpPr>
          <p:cNvPr id="4100" name="Rectangle 5"/>
          <p:cNvSpPr>
            <a:spLocks noChangeArrowheads="1"/>
          </p:cNvSpPr>
          <p:nvPr/>
        </p:nvSpPr>
        <p:spPr bwMode="auto">
          <a:xfrm>
            <a:off x="1071243" y="1916832"/>
            <a:ext cx="576510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457200">
              <a:spcBef>
                <a:spcPts val="0"/>
              </a:spcBef>
              <a:spcAft>
                <a:spcPts val="900"/>
              </a:spcAft>
              <a:buAutoNum type="arabicPeriod"/>
            </a:pPr>
            <a:r>
              <a:rPr lang="en-CA" sz="2600" dirty="0" smtClean="0">
                <a:solidFill>
                  <a:srgbClr val="000099"/>
                </a:solidFill>
                <a:latin typeface="Arial" charset="0"/>
                <a:cs typeface="Arial" charset="0"/>
              </a:rPr>
              <a:t>Battery chemistries</a:t>
            </a:r>
          </a:p>
          <a:p>
            <a:pPr marL="457200" indent="-457200">
              <a:spcBef>
                <a:spcPts val="0"/>
              </a:spcBef>
              <a:spcAft>
                <a:spcPts val="900"/>
              </a:spcAft>
              <a:buAutoNum type="arabicPeriod"/>
            </a:pPr>
            <a:r>
              <a:rPr lang="en-US" sz="2600" dirty="0" smtClean="0">
                <a:solidFill>
                  <a:srgbClr val="000099"/>
                </a:solidFill>
                <a:latin typeface="Arial"/>
                <a:ea typeface="Times New Roman"/>
              </a:rPr>
              <a:t>Packaging </a:t>
            </a:r>
            <a:r>
              <a:rPr lang="en-US" sz="2600" dirty="0">
                <a:solidFill>
                  <a:srgbClr val="000099"/>
                </a:solidFill>
                <a:latin typeface="Arial"/>
                <a:ea typeface="Times New Roman"/>
              </a:rPr>
              <a:t>and </a:t>
            </a:r>
            <a:r>
              <a:rPr lang="en-US" sz="2600" dirty="0" smtClean="0">
                <a:solidFill>
                  <a:srgbClr val="000099"/>
                </a:solidFill>
                <a:latin typeface="Arial"/>
                <a:ea typeface="Times New Roman"/>
              </a:rPr>
              <a:t>Configurations</a:t>
            </a:r>
          </a:p>
          <a:p>
            <a:pPr marL="457200" indent="-457200">
              <a:spcBef>
                <a:spcPts val="0"/>
              </a:spcBef>
              <a:spcAft>
                <a:spcPts val="900"/>
              </a:spcAft>
              <a:buAutoNum type="arabicPeriod"/>
            </a:pPr>
            <a:r>
              <a:rPr lang="en-US" sz="2600" dirty="0" smtClean="0">
                <a:solidFill>
                  <a:srgbClr val="000099"/>
                </a:solidFill>
                <a:latin typeface="Arial"/>
                <a:ea typeface="Times New Roman"/>
              </a:rPr>
              <a:t>Charging, Discharging, Storing</a:t>
            </a:r>
          </a:p>
          <a:p>
            <a:pPr marL="457200" indent="-457200">
              <a:spcBef>
                <a:spcPts val="0"/>
              </a:spcBef>
              <a:spcAft>
                <a:spcPts val="900"/>
              </a:spcAft>
              <a:buAutoNum type="arabicPeriod"/>
            </a:pPr>
            <a:r>
              <a:rPr lang="en-US" sz="2600" dirty="0" smtClean="0">
                <a:solidFill>
                  <a:srgbClr val="000099"/>
                </a:solidFill>
                <a:latin typeface="Arial" charset="0"/>
                <a:cs typeface="Arial" charset="0"/>
              </a:rPr>
              <a:t>How to prolong Battery Life</a:t>
            </a:r>
          </a:p>
          <a:p>
            <a:pPr marL="457200" indent="-457200">
              <a:spcBef>
                <a:spcPts val="0"/>
              </a:spcBef>
              <a:spcAft>
                <a:spcPts val="900"/>
              </a:spcAft>
              <a:buAutoNum type="arabicPeriod"/>
            </a:pPr>
            <a:r>
              <a:rPr lang="en-US" sz="2600" dirty="0" smtClean="0">
                <a:solidFill>
                  <a:srgbClr val="000099"/>
                </a:solidFill>
                <a:latin typeface="Arial" pitchFamily="34" charset="0"/>
                <a:cs typeface="Arial" pitchFamily="34" charset="0"/>
              </a:rPr>
              <a:t>Summary</a:t>
            </a:r>
            <a:endParaRPr lang="en-CA" sz="2600" dirty="0" smtClean="0">
              <a:solidFill>
                <a:srgbClr val="000099"/>
              </a:solidFill>
              <a:latin typeface="Arial" charset="0"/>
              <a:cs typeface="Arial" charset="0"/>
            </a:endParaRPr>
          </a:p>
        </p:txBody>
      </p:sp>
      <p:sp>
        <p:nvSpPr>
          <p:cNvPr id="4101"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CA" dirty="0"/>
          </a:p>
        </p:txBody>
      </p:sp>
      <p:pic>
        <p:nvPicPr>
          <p:cNvPr id="81924" name="Picture 4" descr="https://encrypted-tbn0.gstatic.com/images?q=tbn:ANd9GcRfzz6cE0JmPgvUUQ8Y5c72zQLQo0tk0LxmjPLK6EdbaqtZn7Opy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4761" y="4293096"/>
            <a:ext cx="2848316"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458072"/>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ChangeArrowheads="1"/>
          </p:cNvSpPr>
          <p:nvPr/>
        </p:nvSpPr>
        <p:spPr bwMode="auto">
          <a:xfrm>
            <a:off x="990600" y="465138"/>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CA" sz="3200" b="1">
              <a:solidFill>
                <a:srgbClr val="CC3300"/>
              </a:solidFill>
              <a:latin typeface="Arial" charset="0"/>
            </a:endParaRPr>
          </a:p>
        </p:txBody>
      </p:sp>
      <p:sp>
        <p:nvSpPr>
          <p:cNvPr id="22532" name="Rectangle 3"/>
          <p:cNvSpPr>
            <a:spLocks noChangeArrowheads="1"/>
          </p:cNvSpPr>
          <p:nvPr/>
        </p:nvSpPr>
        <p:spPr bwMode="auto">
          <a:xfrm>
            <a:off x="1149670" y="465137"/>
            <a:ext cx="29523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800" b="1" dirty="0" smtClean="0">
                <a:solidFill>
                  <a:srgbClr val="003399"/>
                </a:solidFill>
                <a:latin typeface="Arial" charset="0"/>
                <a:cs typeface="Arial" charset="0"/>
              </a:rPr>
              <a:t>Pouch cell</a:t>
            </a:r>
            <a:endParaRPr lang="en-CA" sz="2800" dirty="0"/>
          </a:p>
        </p:txBody>
      </p:sp>
      <p:sp>
        <p:nvSpPr>
          <p:cNvPr id="3" name="Rectangle 2"/>
          <p:cNvSpPr/>
          <p:nvPr/>
        </p:nvSpPr>
        <p:spPr>
          <a:xfrm>
            <a:off x="1068634" y="1196752"/>
            <a:ext cx="6778092" cy="2215991"/>
          </a:xfrm>
          <a:prstGeom prst="rect">
            <a:avLst/>
          </a:prstGeom>
        </p:spPr>
        <p:txBody>
          <a:bodyPr wrap="square">
            <a:spAutoFit/>
          </a:bodyPr>
          <a:lstStyle/>
          <a:p>
            <a:pPr marL="285750" indent="-285750">
              <a:spcAft>
                <a:spcPts val="900"/>
              </a:spcAft>
              <a:buFont typeface="Wingdings" pitchFamily="2" charset="2"/>
              <a:buChar char="Ø"/>
            </a:pPr>
            <a:r>
              <a:rPr lang="en-US" sz="2400" dirty="0" smtClean="0">
                <a:solidFill>
                  <a:srgbClr val="000099"/>
                </a:solidFill>
                <a:latin typeface="Arial" pitchFamily="34" charset="0"/>
                <a:cs typeface="Arial" pitchFamily="34" charset="0"/>
              </a:rPr>
              <a:t>Light and cost-effective to manufacture</a:t>
            </a:r>
          </a:p>
          <a:p>
            <a:pPr marL="285750" indent="-285750">
              <a:spcAft>
                <a:spcPts val="900"/>
              </a:spcAft>
              <a:buFont typeface="Wingdings" pitchFamily="2" charset="2"/>
              <a:buChar char="Ø"/>
            </a:pPr>
            <a:r>
              <a:rPr lang="en-US" sz="2400" dirty="0" smtClean="0">
                <a:solidFill>
                  <a:srgbClr val="000099"/>
                </a:solidFill>
                <a:latin typeface="Arial" pitchFamily="34" charset="0"/>
                <a:cs typeface="Arial" pitchFamily="34" charset="0"/>
              </a:rPr>
              <a:t>Simple, flexible and lightweight solutions </a:t>
            </a:r>
          </a:p>
          <a:p>
            <a:pPr marL="285750" indent="-285750">
              <a:spcAft>
                <a:spcPts val="900"/>
              </a:spcAft>
              <a:buFont typeface="Wingdings" pitchFamily="2" charset="2"/>
              <a:buChar char="Ø"/>
            </a:pPr>
            <a:r>
              <a:rPr lang="en-US" sz="2000" dirty="0" smtClean="0">
                <a:solidFill>
                  <a:srgbClr val="A50021"/>
                </a:solidFill>
                <a:latin typeface="Arial" pitchFamily="34" charset="0"/>
                <a:cs typeface="Arial" pitchFamily="34" charset="0"/>
              </a:rPr>
              <a:t>Exposure to humidity, hot temperature shorten life</a:t>
            </a:r>
          </a:p>
          <a:p>
            <a:pPr marL="285750" indent="-285750">
              <a:spcAft>
                <a:spcPts val="900"/>
              </a:spcAft>
              <a:buFont typeface="Wingdings" pitchFamily="2" charset="2"/>
              <a:buChar char="Ø"/>
            </a:pPr>
            <a:r>
              <a:rPr lang="en-US" sz="2000" dirty="0" smtClean="0">
                <a:solidFill>
                  <a:srgbClr val="A50021"/>
                </a:solidFill>
                <a:latin typeface="Arial" pitchFamily="34" charset="0"/>
                <a:cs typeface="Arial" pitchFamily="34" charset="0"/>
              </a:rPr>
              <a:t>Loss </a:t>
            </a:r>
            <a:r>
              <a:rPr lang="en-US" sz="2000" dirty="0">
                <a:solidFill>
                  <a:srgbClr val="A50021"/>
                </a:solidFill>
                <a:latin typeface="Arial" pitchFamily="34" charset="0"/>
                <a:cs typeface="Arial" pitchFamily="34" charset="0"/>
              </a:rPr>
              <a:t>of stack </a:t>
            </a:r>
            <a:r>
              <a:rPr lang="en-US" sz="2000" dirty="0" smtClean="0">
                <a:solidFill>
                  <a:srgbClr val="A50021"/>
                </a:solidFill>
                <a:latin typeface="Arial" pitchFamily="34" charset="0"/>
                <a:cs typeface="Arial" pitchFamily="34" charset="0"/>
              </a:rPr>
              <a:t>pressure; swelling due to gassing</a:t>
            </a:r>
          </a:p>
          <a:p>
            <a:pPr marL="285750" indent="-285750">
              <a:spcAft>
                <a:spcPts val="900"/>
              </a:spcAft>
              <a:buFont typeface="Wingdings" pitchFamily="2" charset="2"/>
              <a:buChar char="Ø"/>
            </a:pPr>
            <a:r>
              <a:rPr lang="en-US" sz="2000" dirty="0" smtClean="0">
                <a:solidFill>
                  <a:srgbClr val="A50021"/>
                </a:solidFill>
                <a:latin typeface="Arial" pitchFamily="34" charset="0"/>
                <a:cs typeface="Arial" pitchFamily="34" charset="0"/>
              </a:rPr>
              <a:t>Design must include allowance for 8-10% swelling</a:t>
            </a:r>
            <a:endParaRPr lang="en-US" sz="2000" dirty="0" smtClean="0">
              <a:latin typeface="Arial" pitchFamily="34" charset="0"/>
              <a:cs typeface="Arial" pitchFamily="34" charset="0"/>
            </a:endParaRPr>
          </a:p>
        </p:txBody>
      </p:sp>
      <p:pic>
        <p:nvPicPr>
          <p:cNvPr id="68610" name="Picture 2" descr="BPW2 Fig 3-4photo"/>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90600" y="3895998"/>
            <a:ext cx="4003016" cy="2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graphicFrame>
        <p:nvGraphicFramePr>
          <p:cNvPr id="4" name="Object 3"/>
          <p:cNvGraphicFramePr>
            <a:graphicFrameLocks noChangeAspect="1"/>
          </p:cNvGraphicFramePr>
          <p:nvPr>
            <p:extLst>
              <p:ext uri="{D42A27DB-BD31-4B8C-83A1-F6EECF244321}">
                <p14:modId xmlns:p14="http://schemas.microsoft.com/office/powerpoint/2010/main" val="1605068502"/>
              </p:ext>
            </p:extLst>
          </p:nvPr>
        </p:nvGraphicFramePr>
        <p:xfrm>
          <a:off x="5436097" y="3895999"/>
          <a:ext cx="2520280" cy="2146176"/>
        </p:xfrm>
        <a:graphic>
          <a:graphicData uri="http://schemas.openxmlformats.org/presentationml/2006/ole">
            <mc:AlternateContent xmlns:mc="http://schemas.openxmlformats.org/markup-compatibility/2006">
              <mc:Choice xmlns:v="urn:schemas-microsoft-com:vml" Requires="v">
                <p:oleObj spid="_x0000_s68720" name="Photo Editor Photo" r:id="rId5" imgW="2209524" imgH="1848108" progId="MSPhotoEd.3">
                  <p:embed/>
                </p:oleObj>
              </mc:Choice>
              <mc:Fallback>
                <p:oleObj name="Photo Editor Photo" r:id="rId5" imgW="2209524" imgH="1848108" progId="MSPhotoEd.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6097" y="3895999"/>
                        <a:ext cx="2520280" cy="2146176"/>
                      </a:xfrm>
                      <a:prstGeom prst="rect">
                        <a:avLst/>
                      </a:prstGeom>
                      <a:noFill/>
                    </p:spPr>
                  </p:pic>
                </p:oleObj>
              </mc:Fallback>
            </mc:AlternateContent>
          </a:graphicData>
        </a:graphic>
      </p:graphicFrame>
      <p:sp>
        <p:nvSpPr>
          <p:cNvPr id="5" name="Rectangle 4"/>
          <p:cNvSpPr/>
          <p:nvPr/>
        </p:nvSpPr>
        <p:spPr>
          <a:xfrm>
            <a:off x="5432759" y="6108777"/>
            <a:ext cx="2621230" cy="400110"/>
          </a:xfrm>
          <a:prstGeom prst="rect">
            <a:avLst/>
          </a:prstGeom>
        </p:spPr>
        <p:txBody>
          <a:bodyPr wrap="none">
            <a:spAutoFit/>
          </a:bodyPr>
          <a:lstStyle/>
          <a:p>
            <a:r>
              <a:rPr lang="en-US" sz="2000" dirty="0" smtClean="0">
                <a:solidFill>
                  <a:schemeClr val="tx1">
                    <a:lumMod val="65000"/>
                    <a:lumOff val="35000"/>
                  </a:schemeClr>
                </a:solidFill>
                <a:latin typeface="Arial" pitchFamily="34" charset="0"/>
                <a:cs typeface="Arial" pitchFamily="34" charset="0"/>
              </a:rPr>
              <a:t>Some cells may bloat</a:t>
            </a:r>
            <a:endParaRPr lang="en-CA" sz="2000" dirty="0">
              <a:solidFill>
                <a:schemeClr val="tx1">
                  <a:lumMod val="65000"/>
                  <a:lumOff val="35000"/>
                </a:schemeClr>
              </a:solidFill>
            </a:endParaRPr>
          </a:p>
        </p:txBody>
      </p:sp>
      <p:pic>
        <p:nvPicPr>
          <p:cNvPr id="68708" name="Picture 100"/>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156176" y="506878"/>
            <a:ext cx="2133600"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6567761"/>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ChangeArrowheads="1"/>
          </p:cNvSpPr>
          <p:nvPr/>
        </p:nvSpPr>
        <p:spPr bwMode="auto">
          <a:xfrm>
            <a:off x="990600" y="465138"/>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CA" sz="3200" b="1">
              <a:solidFill>
                <a:srgbClr val="CC3300"/>
              </a:solidFill>
              <a:latin typeface="Arial" charset="0"/>
            </a:endParaRPr>
          </a:p>
        </p:txBody>
      </p:sp>
      <p:sp>
        <p:nvSpPr>
          <p:cNvPr id="22532" name="Rectangle 3"/>
          <p:cNvSpPr>
            <a:spLocks noChangeArrowheads="1"/>
          </p:cNvSpPr>
          <p:nvPr/>
        </p:nvSpPr>
        <p:spPr bwMode="auto">
          <a:xfrm>
            <a:off x="2625834" y="410062"/>
            <a:ext cx="313429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800" b="1" dirty="0" smtClean="0">
                <a:solidFill>
                  <a:srgbClr val="003399"/>
                </a:solidFill>
                <a:latin typeface="Arial" charset="0"/>
                <a:cs typeface="Arial" charset="0"/>
              </a:rPr>
              <a:t>Best Cell Design</a:t>
            </a:r>
            <a:endParaRPr lang="en-CA" sz="2800" dirty="0"/>
          </a:p>
        </p:txBody>
      </p:sp>
      <p:sp>
        <p:nvSpPr>
          <p:cNvPr id="2"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6" name="Rectangle 5"/>
          <p:cNvSpPr/>
          <p:nvPr/>
        </p:nvSpPr>
        <p:spPr>
          <a:xfrm>
            <a:off x="2625834" y="1112424"/>
            <a:ext cx="2738254" cy="1754326"/>
          </a:xfrm>
          <a:prstGeom prst="rect">
            <a:avLst/>
          </a:prstGeom>
        </p:spPr>
        <p:txBody>
          <a:bodyPr wrap="square">
            <a:spAutoFit/>
          </a:bodyPr>
          <a:lstStyle/>
          <a:p>
            <a:pPr>
              <a:spcBef>
                <a:spcPts val="600"/>
              </a:spcBef>
              <a:spcAft>
                <a:spcPts val="600"/>
              </a:spcAft>
            </a:pPr>
            <a:r>
              <a:rPr lang="en-CA" b="1" dirty="0" smtClean="0">
                <a:solidFill>
                  <a:srgbClr val="00B050"/>
                </a:solidFill>
              </a:rPr>
              <a:t>Cylindrical </a:t>
            </a:r>
            <a:r>
              <a:rPr lang="en-CA" b="1" dirty="0">
                <a:solidFill>
                  <a:srgbClr val="00B050"/>
                </a:solidFill>
              </a:rPr>
              <a:t>cell </a:t>
            </a:r>
            <a:r>
              <a:rPr lang="en-CA" dirty="0">
                <a:solidFill>
                  <a:srgbClr val="00B050"/>
                </a:solidFill>
              </a:rPr>
              <a:t>has good </a:t>
            </a:r>
            <a:r>
              <a:rPr lang="en-CA" dirty="0" smtClean="0">
                <a:solidFill>
                  <a:srgbClr val="00B050"/>
                </a:solidFill>
              </a:rPr>
              <a:t>cycling ability, long life</a:t>
            </a:r>
            <a:r>
              <a:rPr lang="en-CA" dirty="0">
                <a:solidFill>
                  <a:srgbClr val="00B050"/>
                </a:solidFill>
              </a:rPr>
              <a:t>, </a:t>
            </a:r>
            <a:r>
              <a:rPr lang="en-CA" dirty="0" smtClean="0">
                <a:solidFill>
                  <a:srgbClr val="00B050"/>
                </a:solidFill>
              </a:rPr>
              <a:t>economical to manufacture. No expansions </a:t>
            </a:r>
            <a:r>
              <a:rPr lang="en-CA" dirty="0">
                <a:solidFill>
                  <a:srgbClr val="00B050"/>
                </a:solidFill>
              </a:rPr>
              <a:t>during charge and discharge. </a:t>
            </a:r>
            <a:endParaRPr lang="en-CA" dirty="0" smtClean="0">
              <a:solidFill>
                <a:srgbClr val="00B050"/>
              </a:solidFill>
            </a:endParaRPr>
          </a:p>
        </p:txBody>
      </p:sp>
      <p:sp>
        <p:nvSpPr>
          <p:cNvPr id="8" name="Rectangle 7"/>
          <p:cNvSpPr/>
          <p:nvPr/>
        </p:nvSpPr>
        <p:spPr>
          <a:xfrm>
            <a:off x="5892418" y="1156261"/>
            <a:ext cx="2770325" cy="1200329"/>
          </a:xfrm>
          <a:prstGeom prst="rect">
            <a:avLst/>
          </a:prstGeom>
        </p:spPr>
        <p:txBody>
          <a:bodyPr wrap="square">
            <a:spAutoFit/>
          </a:bodyPr>
          <a:lstStyle/>
          <a:p>
            <a:r>
              <a:rPr lang="en-CA" dirty="0" smtClean="0">
                <a:solidFill>
                  <a:srgbClr val="C00000"/>
                </a:solidFill>
              </a:rPr>
              <a:t>Heavy; creates air gaps on multi-cell packs. Not suitable for slim designs.</a:t>
            </a:r>
            <a:endParaRPr lang="en-CA" dirty="0">
              <a:solidFill>
                <a:srgbClr val="C00000"/>
              </a:solidFill>
            </a:endParaRPr>
          </a:p>
        </p:txBody>
      </p:sp>
      <p:sp>
        <p:nvSpPr>
          <p:cNvPr id="9" name="Rectangle 8"/>
          <p:cNvSpPr/>
          <p:nvPr/>
        </p:nvSpPr>
        <p:spPr>
          <a:xfrm>
            <a:off x="5854431" y="3286492"/>
            <a:ext cx="2808312" cy="1477328"/>
          </a:xfrm>
          <a:prstGeom prst="rect">
            <a:avLst/>
          </a:prstGeom>
        </p:spPr>
        <p:txBody>
          <a:bodyPr wrap="square">
            <a:spAutoFit/>
          </a:bodyPr>
          <a:lstStyle/>
          <a:p>
            <a:pPr lvl="0">
              <a:spcBef>
                <a:spcPts val="600"/>
              </a:spcBef>
              <a:spcAft>
                <a:spcPts val="600"/>
              </a:spcAft>
            </a:pPr>
            <a:r>
              <a:rPr lang="en-CA" dirty="0" smtClean="0">
                <a:solidFill>
                  <a:srgbClr val="C00000"/>
                </a:solidFill>
              </a:rPr>
              <a:t>Less </a:t>
            </a:r>
            <a:r>
              <a:rPr lang="en-CA" dirty="0">
                <a:solidFill>
                  <a:srgbClr val="C00000"/>
                </a:solidFill>
              </a:rPr>
              <a:t>efficient in thermal </a:t>
            </a:r>
            <a:r>
              <a:rPr lang="en-CA" dirty="0" smtClean="0">
                <a:solidFill>
                  <a:srgbClr val="C00000"/>
                </a:solidFill>
              </a:rPr>
              <a:t>management; possible shorter </a:t>
            </a:r>
            <a:r>
              <a:rPr lang="en-CA" dirty="0">
                <a:solidFill>
                  <a:srgbClr val="C00000"/>
                </a:solidFill>
              </a:rPr>
              <a:t>cycle </a:t>
            </a:r>
            <a:r>
              <a:rPr lang="en-CA" dirty="0" smtClean="0">
                <a:solidFill>
                  <a:srgbClr val="C00000"/>
                </a:solidFill>
              </a:rPr>
              <a:t>life; </a:t>
            </a:r>
            <a:r>
              <a:rPr lang="en-CA" dirty="0">
                <a:solidFill>
                  <a:srgbClr val="C00000"/>
                </a:solidFill>
              </a:rPr>
              <a:t>can be more expensive to </a:t>
            </a:r>
            <a:r>
              <a:rPr lang="en-CA" dirty="0" smtClean="0">
                <a:solidFill>
                  <a:srgbClr val="C00000"/>
                </a:solidFill>
              </a:rPr>
              <a:t>make. </a:t>
            </a:r>
            <a:endParaRPr lang="en-CA" dirty="0">
              <a:solidFill>
                <a:srgbClr val="C00000"/>
              </a:solidFill>
            </a:endParaRPr>
          </a:p>
        </p:txBody>
      </p:sp>
      <p:sp>
        <p:nvSpPr>
          <p:cNvPr id="10" name="Rectangle 9"/>
          <p:cNvSpPr/>
          <p:nvPr/>
        </p:nvSpPr>
        <p:spPr>
          <a:xfrm>
            <a:off x="5854431" y="5085184"/>
            <a:ext cx="3118631" cy="1200329"/>
          </a:xfrm>
          <a:prstGeom prst="rect">
            <a:avLst/>
          </a:prstGeom>
        </p:spPr>
        <p:txBody>
          <a:bodyPr wrap="square">
            <a:spAutoFit/>
          </a:bodyPr>
          <a:lstStyle/>
          <a:p>
            <a:r>
              <a:rPr lang="en-CA" dirty="0" smtClean="0">
                <a:solidFill>
                  <a:srgbClr val="C00000"/>
                </a:solidFill>
              </a:rPr>
              <a:t>Exposure </a:t>
            </a:r>
            <a:r>
              <a:rPr lang="en-CA" dirty="0">
                <a:solidFill>
                  <a:srgbClr val="C00000"/>
                </a:solidFill>
              </a:rPr>
              <a:t>to humidity and </a:t>
            </a:r>
            <a:r>
              <a:rPr lang="en-CA" dirty="0" smtClean="0">
                <a:solidFill>
                  <a:srgbClr val="C00000"/>
                </a:solidFill>
              </a:rPr>
              <a:t>heat shorten service life; </a:t>
            </a:r>
            <a:r>
              <a:rPr lang="en-CA" dirty="0">
                <a:solidFill>
                  <a:srgbClr val="C00000"/>
                </a:solidFill>
              </a:rPr>
              <a:t>8–10</a:t>
            </a:r>
            <a:r>
              <a:rPr lang="en-CA" dirty="0" smtClean="0">
                <a:solidFill>
                  <a:srgbClr val="C00000"/>
                </a:solidFill>
              </a:rPr>
              <a:t>% swelling over </a:t>
            </a:r>
            <a:r>
              <a:rPr lang="en-CA" dirty="0">
                <a:solidFill>
                  <a:srgbClr val="C00000"/>
                </a:solidFill>
              </a:rPr>
              <a:t>500 </a:t>
            </a:r>
            <a:r>
              <a:rPr lang="en-CA" dirty="0" smtClean="0">
                <a:solidFill>
                  <a:srgbClr val="C00000"/>
                </a:solidFill>
              </a:rPr>
              <a:t>cycles.</a:t>
            </a:r>
            <a:endParaRPr lang="en-CA" dirty="0">
              <a:solidFill>
                <a:srgbClr val="C00000"/>
              </a:solidFill>
            </a:endParaRPr>
          </a:p>
        </p:txBody>
      </p:sp>
      <p:sp>
        <p:nvSpPr>
          <p:cNvPr id="11" name="Rectangle 10"/>
          <p:cNvSpPr/>
          <p:nvPr/>
        </p:nvSpPr>
        <p:spPr>
          <a:xfrm>
            <a:off x="2642215" y="5017713"/>
            <a:ext cx="2437934" cy="1200329"/>
          </a:xfrm>
          <a:prstGeom prst="rect">
            <a:avLst/>
          </a:prstGeom>
        </p:spPr>
        <p:txBody>
          <a:bodyPr wrap="square">
            <a:spAutoFit/>
          </a:bodyPr>
          <a:lstStyle/>
          <a:p>
            <a:r>
              <a:rPr lang="en-CA" b="1" dirty="0" smtClean="0">
                <a:solidFill>
                  <a:srgbClr val="00B050"/>
                </a:solidFill>
              </a:rPr>
              <a:t>Pouch </a:t>
            </a:r>
            <a:r>
              <a:rPr lang="en-CA" b="1" dirty="0">
                <a:solidFill>
                  <a:srgbClr val="00B050"/>
                </a:solidFill>
              </a:rPr>
              <a:t>pack </a:t>
            </a:r>
            <a:r>
              <a:rPr lang="en-CA" dirty="0">
                <a:solidFill>
                  <a:srgbClr val="00B050"/>
                </a:solidFill>
              </a:rPr>
              <a:t>is light and cost-effective to </a:t>
            </a:r>
            <a:r>
              <a:rPr lang="en-CA" dirty="0" smtClean="0">
                <a:solidFill>
                  <a:srgbClr val="00B050"/>
                </a:solidFill>
              </a:rPr>
              <a:t>manufacture. </a:t>
            </a:r>
            <a:endParaRPr lang="en-CA" dirty="0">
              <a:solidFill>
                <a:srgbClr val="00B050"/>
              </a:solidFill>
            </a:endParaRPr>
          </a:p>
        </p:txBody>
      </p:sp>
      <p:sp>
        <p:nvSpPr>
          <p:cNvPr id="12" name="Rectangle 11"/>
          <p:cNvSpPr/>
          <p:nvPr/>
        </p:nvSpPr>
        <p:spPr>
          <a:xfrm>
            <a:off x="2678030" y="3286492"/>
            <a:ext cx="2686058" cy="1200329"/>
          </a:xfrm>
          <a:prstGeom prst="rect">
            <a:avLst/>
          </a:prstGeom>
        </p:spPr>
        <p:txBody>
          <a:bodyPr wrap="square">
            <a:spAutoFit/>
          </a:bodyPr>
          <a:lstStyle/>
          <a:p>
            <a:r>
              <a:rPr lang="en-CA" b="1" dirty="0" smtClean="0">
                <a:solidFill>
                  <a:srgbClr val="00B050"/>
                </a:solidFill>
              </a:rPr>
              <a:t>Prismatic </a:t>
            </a:r>
            <a:r>
              <a:rPr lang="en-CA" b="1" dirty="0">
                <a:solidFill>
                  <a:srgbClr val="00B050"/>
                </a:solidFill>
              </a:rPr>
              <a:t>cell </a:t>
            </a:r>
            <a:r>
              <a:rPr lang="en-CA" dirty="0" smtClean="0">
                <a:solidFill>
                  <a:srgbClr val="00B050"/>
                </a:solidFill>
              </a:rPr>
              <a:t>allows compact design; mostly used for single-cell packs. </a:t>
            </a:r>
            <a:endParaRPr lang="en-CA" dirty="0">
              <a:solidFill>
                <a:srgbClr val="00B050"/>
              </a:solidFill>
            </a:endParaRPr>
          </a:p>
        </p:txBody>
      </p:sp>
      <p:pic>
        <p:nvPicPr>
          <p:cNvPr id="80900" name="Picture 4" descr="http://www.large-battery.com/wp-content/uploads/2012/03/IFR18650-1500mAh.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9630" t="8596" r="14160" b="4439"/>
          <a:stretch/>
        </p:blipFill>
        <p:spPr bwMode="auto">
          <a:xfrm>
            <a:off x="580915" y="1272740"/>
            <a:ext cx="1503538" cy="1495983"/>
          </a:xfrm>
          <a:prstGeom prst="rect">
            <a:avLst/>
          </a:prstGeom>
          <a:noFill/>
          <a:extLst>
            <a:ext uri="{909E8E84-426E-40DD-AFC4-6F175D3DCCD1}">
              <a14:hiddenFill xmlns:a14="http://schemas.microsoft.com/office/drawing/2010/main">
                <a:solidFill>
                  <a:srgbClr val="FFFFFF"/>
                </a:solidFill>
              </a14:hiddenFill>
            </a:ext>
          </a:extLst>
        </p:spPr>
      </p:pic>
      <p:pic>
        <p:nvPicPr>
          <p:cNvPr id="80902" name="Picture 6" descr="http://www.asia.ru/images/img/208402/1.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90815" y="3260282"/>
            <a:ext cx="1388897" cy="1388898"/>
          </a:xfrm>
          <a:prstGeom prst="rect">
            <a:avLst/>
          </a:prstGeom>
          <a:noFill/>
          <a:extLst>
            <a:ext uri="{909E8E84-426E-40DD-AFC4-6F175D3DCCD1}">
              <a14:hiddenFill xmlns:a14="http://schemas.microsoft.com/office/drawing/2010/main">
                <a:solidFill>
                  <a:srgbClr val="FFFFFF"/>
                </a:solidFill>
              </a14:hiddenFill>
            </a:ext>
          </a:extLst>
        </p:spPr>
      </p:pic>
      <p:pic>
        <p:nvPicPr>
          <p:cNvPr id="80904" name="Picture 8" descr="http://www.a123systems.com/Collateral/Images/English-US/AMP20.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48025" y="4879676"/>
            <a:ext cx="1131688" cy="1508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476771"/>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ChangeArrowheads="1"/>
          </p:cNvSpPr>
          <p:nvPr/>
        </p:nvSpPr>
        <p:spPr bwMode="auto">
          <a:xfrm>
            <a:off x="990600" y="465138"/>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CA" sz="3200" b="1">
              <a:solidFill>
                <a:srgbClr val="CC3300"/>
              </a:solidFill>
              <a:latin typeface="Arial" charset="0"/>
            </a:endParaRPr>
          </a:p>
        </p:txBody>
      </p:sp>
      <p:sp>
        <p:nvSpPr>
          <p:cNvPr id="23555" name="Rectangle 4"/>
          <p:cNvSpPr>
            <a:spLocks noChangeArrowheads="1"/>
          </p:cNvSpPr>
          <p:nvPr/>
        </p:nvSpPr>
        <p:spPr bwMode="auto">
          <a:xfrm>
            <a:off x="2981325" y="261938"/>
            <a:ext cx="31813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dirty="0">
                <a:solidFill>
                  <a:srgbClr val="003399"/>
                </a:solidFill>
                <a:latin typeface="Arial" charset="0"/>
                <a:cs typeface="Arial" charset="0"/>
              </a:rPr>
              <a:t>Serial connection</a:t>
            </a:r>
            <a:endParaRPr lang="en-CA" sz="2800" dirty="0"/>
          </a:p>
        </p:txBody>
      </p:sp>
      <p:sp>
        <p:nvSpPr>
          <p:cNvPr id="2355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CA"/>
          </a:p>
        </p:txBody>
      </p:sp>
      <p:graphicFrame>
        <p:nvGraphicFramePr>
          <p:cNvPr id="23557" name="Object 6"/>
          <p:cNvGraphicFramePr>
            <a:graphicFrameLocks noChangeAspect="1"/>
          </p:cNvGraphicFramePr>
          <p:nvPr/>
        </p:nvGraphicFramePr>
        <p:xfrm>
          <a:off x="2555875" y="1004888"/>
          <a:ext cx="5856288" cy="1560512"/>
        </p:xfrm>
        <a:graphic>
          <a:graphicData uri="http://schemas.openxmlformats.org/presentationml/2006/ole">
            <mc:AlternateContent xmlns:mc="http://schemas.openxmlformats.org/markup-compatibility/2006">
              <mc:Choice xmlns:v="urn:schemas-microsoft-com:vml" Requires="v">
                <p:oleObj spid="_x0000_s11736" name="Photo Editor Photo" r:id="rId4" imgW="6923810" imgH="1848108" progId="MSPhotoEd.3">
                  <p:embed/>
                </p:oleObj>
              </mc:Choice>
              <mc:Fallback>
                <p:oleObj name="Photo Editor Photo" r:id="rId4" imgW="6923810" imgH="1848108"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875" y="1004888"/>
                        <a:ext cx="5856288" cy="156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55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CA"/>
          </a:p>
        </p:txBody>
      </p:sp>
      <p:graphicFrame>
        <p:nvGraphicFramePr>
          <p:cNvPr id="23559" name="Object 8"/>
          <p:cNvGraphicFramePr>
            <a:graphicFrameLocks noChangeAspect="1"/>
          </p:cNvGraphicFramePr>
          <p:nvPr>
            <p:extLst>
              <p:ext uri="{D42A27DB-BD31-4B8C-83A1-F6EECF244321}">
                <p14:modId xmlns:p14="http://schemas.microsoft.com/office/powerpoint/2010/main" val="2636263716"/>
              </p:ext>
            </p:extLst>
          </p:nvPr>
        </p:nvGraphicFramePr>
        <p:xfrm>
          <a:off x="2627784" y="3860800"/>
          <a:ext cx="5634037" cy="1597025"/>
        </p:xfrm>
        <a:graphic>
          <a:graphicData uri="http://schemas.openxmlformats.org/presentationml/2006/ole">
            <mc:AlternateContent xmlns:mc="http://schemas.openxmlformats.org/markup-compatibility/2006">
              <mc:Choice xmlns:v="urn:schemas-microsoft-com:vml" Requires="v">
                <p:oleObj spid="_x0000_s11737" name="Photo Editor Photo" r:id="rId6" imgW="4571429" imgH="1295238" progId="MSPhotoEd.3">
                  <p:embed/>
                </p:oleObj>
              </mc:Choice>
              <mc:Fallback>
                <p:oleObj name="Photo Editor Photo" r:id="rId6" imgW="4571429" imgH="1295238"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7784" y="3860800"/>
                        <a:ext cx="5634037"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560" name="Rectangle 9"/>
          <p:cNvSpPr>
            <a:spLocks noChangeArrowheads="1"/>
          </p:cNvSpPr>
          <p:nvPr/>
        </p:nvSpPr>
        <p:spPr bwMode="auto">
          <a:xfrm>
            <a:off x="473051" y="2636911"/>
            <a:ext cx="82034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Font typeface="Wingdings" pitchFamily="2" charset="2"/>
              <a:buChar char="Ø"/>
            </a:pPr>
            <a:r>
              <a:rPr lang="en-US" sz="2400" dirty="0">
                <a:solidFill>
                  <a:srgbClr val="003399"/>
                </a:solidFill>
                <a:latin typeface="Arial" charset="0"/>
                <a:cs typeface="Arial" charset="0"/>
              </a:rPr>
              <a:t>Adding cells in a string increases </a:t>
            </a:r>
            <a:r>
              <a:rPr lang="en-US" sz="2400" dirty="0" smtClean="0">
                <a:solidFill>
                  <a:srgbClr val="003399"/>
                </a:solidFill>
                <a:latin typeface="Arial" charset="0"/>
                <a:cs typeface="Arial" charset="0"/>
              </a:rPr>
              <a:t>voltage</a:t>
            </a:r>
            <a:r>
              <a:rPr lang="en-US" sz="2400" dirty="0">
                <a:solidFill>
                  <a:srgbClr val="003399"/>
                </a:solidFill>
                <a:latin typeface="Arial" charset="0"/>
                <a:cs typeface="Arial" charset="0"/>
              </a:rPr>
              <a:t>; </a:t>
            </a:r>
            <a:r>
              <a:rPr lang="en-US" sz="2400" dirty="0" smtClean="0">
                <a:solidFill>
                  <a:srgbClr val="003399"/>
                </a:solidFill>
                <a:latin typeface="Arial" charset="0"/>
                <a:cs typeface="Arial" charset="0"/>
              </a:rPr>
              <a:t>same current</a:t>
            </a:r>
            <a:endParaRPr lang="en-CA" sz="2400" dirty="0">
              <a:solidFill>
                <a:srgbClr val="003399"/>
              </a:solidFill>
              <a:latin typeface="Arial" charset="0"/>
              <a:cs typeface="Arial" charset="0"/>
            </a:endParaRPr>
          </a:p>
        </p:txBody>
      </p:sp>
      <p:sp>
        <p:nvSpPr>
          <p:cNvPr id="23561" name="Rectangle 10"/>
          <p:cNvSpPr>
            <a:spLocks noChangeArrowheads="1"/>
          </p:cNvSpPr>
          <p:nvPr/>
        </p:nvSpPr>
        <p:spPr bwMode="auto">
          <a:xfrm>
            <a:off x="473051" y="5662209"/>
            <a:ext cx="8291916"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spcAft>
                <a:spcPts val="600"/>
              </a:spcAft>
              <a:buFont typeface="Wingdings" pitchFamily="2" charset="2"/>
              <a:buChar char="Ø"/>
            </a:pPr>
            <a:r>
              <a:rPr lang="en-US" sz="2400" dirty="0">
                <a:solidFill>
                  <a:srgbClr val="003399"/>
                </a:solidFill>
                <a:latin typeface="Arial" charset="0"/>
                <a:cs typeface="Arial" charset="0"/>
              </a:rPr>
              <a:t>Faulty </a:t>
            </a:r>
            <a:r>
              <a:rPr lang="en-US" sz="2400" dirty="0" smtClean="0">
                <a:solidFill>
                  <a:srgbClr val="003399"/>
                </a:solidFill>
                <a:latin typeface="Arial" charset="0"/>
                <a:cs typeface="Arial" charset="0"/>
              </a:rPr>
              <a:t>cell lowers overall voltage, causing early cut-off</a:t>
            </a:r>
            <a:endParaRPr lang="en-US" sz="2400" dirty="0">
              <a:solidFill>
                <a:srgbClr val="003399"/>
              </a:solidFill>
              <a:latin typeface="Arial" charset="0"/>
              <a:cs typeface="Arial" charset="0"/>
            </a:endParaRPr>
          </a:p>
          <a:p>
            <a:pPr marL="342900" indent="-342900">
              <a:spcAft>
                <a:spcPts val="600"/>
              </a:spcAft>
              <a:buFont typeface="Wingdings" pitchFamily="2" charset="2"/>
              <a:buChar char="Ø"/>
            </a:pPr>
            <a:r>
              <a:rPr lang="en-US" sz="2400" dirty="0" smtClean="0">
                <a:solidFill>
                  <a:srgbClr val="003399"/>
                </a:solidFill>
                <a:latin typeface="Arial" charset="0"/>
                <a:cs typeface="Arial" charset="0"/>
              </a:rPr>
              <a:t>Weakest cell is stressed most; stack deteriorates quickly</a:t>
            </a:r>
            <a:endParaRPr lang="en-US" sz="2400" dirty="0">
              <a:solidFill>
                <a:srgbClr val="003399"/>
              </a:solidFill>
              <a:latin typeface="Arial" charset="0"/>
              <a:cs typeface="Arial" charset="0"/>
            </a:endParaRPr>
          </a:p>
        </p:txBody>
      </p:sp>
      <p:sp>
        <p:nvSpPr>
          <p:cNvPr id="23562" name="Rectangle 11"/>
          <p:cNvSpPr>
            <a:spLocks noChangeArrowheads="1"/>
          </p:cNvSpPr>
          <p:nvPr/>
        </p:nvSpPr>
        <p:spPr bwMode="auto">
          <a:xfrm>
            <a:off x="390525" y="1125538"/>
            <a:ext cx="19256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b="1" dirty="0">
                <a:solidFill>
                  <a:srgbClr val="00B050"/>
                </a:solidFill>
                <a:latin typeface="Arial" charset="0"/>
                <a:cs typeface="Arial" charset="0"/>
              </a:rPr>
              <a:t>Good string</a:t>
            </a:r>
            <a:endParaRPr lang="en-CA" sz="2400" dirty="0">
              <a:solidFill>
                <a:srgbClr val="00B050"/>
              </a:solidFill>
            </a:endParaRPr>
          </a:p>
        </p:txBody>
      </p:sp>
      <p:sp>
        <p:nvSpPr>
          <p:cNvPr id="23563" name="Rectangle 12"/>
          <p:cNvSpPr>
            <a:spLocks noChangeArrowheads="1"/>
          </p:cNvSpPr>
          <p:nvPr/>
        </p:nvSpPr>
        <p:spPr bwMode="auto">
          <a:xfrm>
            <a:off x="398177" y="4005064"/>
            <a:ext cx="2030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b="1" dirty="0">
                <a:solidFill>
                  <a:srgbClr val="A50021"/>
                </a:solidFill>
                <a:latin typeface="Arial" charset="0"/>
                <a:cs typeface="Arial" charset="0"/>
              </a:rPr>
              <a:t>Faulty string</a:t>
            </a:r>
            <a:endParaRPr lang="en-CA" sz="2400" dirty="0">
              <a:solidFill>
                <a:srgbClr val="A50021"/>
              </a:solidFill>
            </a:endParaRPr>
          </a:p>
        </p:txBody>
      </p:sp>
    </p:spTree>
    <p:extLst>
      <p:ext uri="{BB962C8B-B14F-4D97-AF65-F5344CB8AC3E}">
        <p14:creationId xmlns:p14="http://schemas.microsoft.com/office/powerpoint/2010/main" val="1115467822"/>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ChangeArrowheads="1"/>
          </p:cNvSpPr>
          <p:nvPr/>
        </p:nvSpPr>
        <p:spPr bwMode="auto">
          <a:xfrm>
            <a:off x="990600" y="465138"/>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CA" sz="3200" b="1">
              <a:solidFill>
                <a:srgbClr val="CC3300"/>
              </a:solidFill>
              <a:latin typeface="Arial" charset="0"/>
            </a:endParaRPr>
          </a:p>
        </p:txBody>
      </p:sp>
      <p:sp>
        <p:nvSpPr>
          <p:cNvPr id="24579" name="Rectangle 3"/>
          <p:cNvSpPr>
            <a:spLocks noChangeArrowheads="1"/>
          </p:cNvSpPr>
          <p:nvPr/>
        </p:nvSpPr>
        <p:spPr bwMode="auto">
          <a:xfrm>
            <a:off x="2832100" y="465138"/>
            <a:ext cx="3479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dirty="0">
                <a:solidFill>
                  <a:srgbClr val="003399"/>
                </a:solidFill>
                <a:latin typeface="Arial" charset="0"/>
                <a:cs typeface="Arial" charset="0"/>
              </a:rPr>
              <a:t>Parallel connection</a:t>
            </a:r>
            <a:endParaRPr lang="en-CA" sz="2800" dirty="0"/>
          </a:p>
        </p:txBody>
      </p:sp>
      <p:sp>
        <p:nvSpPr>
          <p:cNvPr id="2458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CA"/>
          </a:p>
        </p:txBody>
      </p:sp>
      <p:graphicFrame>
        <p:nvGraphicFramePr>
          <p:cNvPr id="24581" name="Object 5"/>
          <p:cNvGraphicFramePr>
            <a:graphicFrameLocks noChangeAspect="1"/>
          </p:cNvGraphicFramePr>
          <p:nvPr>
            <p:extLst>
              <p:ext uri="{D42A27DB-BD31-4B8C-83A1-F6EECF244321}">
                <p14:modId xmlns:p14="http://schemas.microsoft.com/office/powerpoint/2010/main" val="2940511357"/>
              </p:ext>
            </p:extLst>
          </p:nvPr>
        </p:nvGraphicFramePr>
        <p:xfrm>
          <a:off x="581025" y="1992557"/>
          <a:ext cx="3727450" cy="2962275"/>
        </p:xfrm>
        <a:graphic>
          <a:graphicData uri="http://schemas.openxmlformats.org/presentationml/2006/ole">
            <mc:AlternateContent xmlns:mc="http://schemas.openxmlformats.org/markup-compatibility/2006">
              <mc:Choice xmlns:v="urn:schemas-microsoft-com:vml" Requires="v">
                <p:oleObj spid="_x0000_s12760" name="Photo Editor Photo" r:id="rId4" imgW="4191585" imgH="3343742" progId="MSPhotoEd.3">
                  <p:embed/>
                </p:oleObj>
              </mc:Choice>
              <mc:Fallback>
                <p:oleObj name="Photo Editor Photo" r:id="rId4" imgW="4191585" imgH="3343742"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025" y="1992557"/>
                        <a:ext cx="372745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582"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CA"/>
          </a:p>
        </p:txBody>
      </p:sp>
      <p:graphicFrame>
        <p:nvGraphicFramePr>
          <p:cNvPr id="24583" name="Object 7"/>
          <p:cNvGraphicFramePr>
            <a:graphicFrameLocks noChangeAspect="1"/>
          </p:cNvGraphicFramePr>
          <p:nvPr>
            <p:extLst>
              <p:ext uri="{D42A27DB-BD31-4B8C-83A1-F6EECF244321}">
                <p14:modId xmlns:p14="http://schemas.microsoft.com/office/powerpoint/2010/main" val="2218094278"/>
              </p:ext>
            </p:extLst>
          </p:nvPr>
        </p:nvGraphicFramePr>
        <p:xfrm>
          <a:off x="5062708" y="2060848"/>
          <a:ext cx="3600450" cy="2854325"/>
        </p:xfrm>
        <a:graphic>
          <a:graphicData uri="http://schemas.openxmlformats.org/presentationml/2006/ole">
            <mc:AlternateContent xmlns:mc="http://schemas.openxmlformats.org/markup-compatibility/2006">
              <mc:Choice xmlns:v="urn:schemas-microsoft-com:vml" Requires="v">
                <p:oleObj spid="_x0000_s12761" name="Photo Editor Photo" r:id="rId6" imgW="2895238" imgH="2295238" progId="MSPhotoEd.3">
                  <p:embed/>
                </p:oleObj>
              </mc:Choice>
              <mc:Fallback>
                <p:oleObj name="Photo Editor Photo" r:id="rId6" imgW="2895238" imgH="2295238"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2708" y="2060848"/>
                        <a:ext cx="3600450"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584" name="Rectangle 8"/>
          <p:cNvSpPr>
            <a:spLocks noChangeArrowheads="1"/>
          </p:cNvSpPr>
          <p:nvPr/>
        </p:nvSpPr>
        <p:spPr bwMode="auto">
          <a:xfrm>
            <a:off x="1009324" y="1305120"/>
            <a:ext cx="29354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b="1" dirty="0">
                <a:solidFill>
                  <a:srgbClr val="00B050"/>
                </a:solidFill>
                <a:latin typeface="Arial" charset="0"/>
                <a:cs typeface="Arial" charset="0"/>
              </a:rPr>
              <a:t>Good </a:t>
            </a:r>
            <a:r>
              <a:rPr lang="en-US" sz="2400" b="1" dirty="0" smtClean="0">
                <a:solidFill>
                  <a:srgbClr val="00B050"/>
                </a:solidFill>
                <a:latin typeface="Arial" charset="0"/>
                <a:cs typeface="Arial" charset="0"/>
              </a:rPr>
              <a:t>parallel pack</a:t>
            </a:r>
            <a:endParaRPr lang="en-CA" sz="2400" dirty="0">
              <a:solidFill>
                <a:srgbClr val="00B050"/>
              </a:solidFill>
            </a:endParaRPr>
          </a:p>
        </p:txBody>
      </p:sp>
      <p:sp>
        <p:nvSpPr>
          <p:cNvPr id="24585" name="Rectangle 9"/>
          <p:cNvSpPr>
            <a:spLocks noChangeArrowheads="1"/>
          </p:cNvSpPr>
          <p:nvPr/>
        </p:nvSpPr>
        <p:spPr bwMode="auto">
          <a:xfrm>
            <a:off x="5320444" y="1281757"/>
            <a:ext cx="30396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b="1" dirty="0">
                <a:solidFill>
                  <a:srgbClr val="A50021"/>
                </a:solidFill>
                <a:latin typeface="Arial" charset="0"/>
                <a:cs typeface="Arial" charset="0"/>
              </a:rPr>
              <a:t>Faulty </a:t>
            </a:r>
            <a:r>
              <a:rPr lang="en-US" sz="2400" b="1" dirty="0" smtClean="0">
                <a:solidFill>
                  <a:srgbClr val="A50021"/>
                </a:solidFill>
                <a:latin typeface="Arial" charset="0"/>
                <a:cs typeface="Arial" charset="0"/>
              </a:rPr>
              <a:t>parallel pack</a:t>
            </a:r>
            <a:endParaRPr lang="en-CA" sz="2400" dirty="0">
              <a:solidFill>
                <a:srgbClr val="A50021"/>
              </a:solidFill>
            </a:endParaRPr>
          </a:p>
        </p:txBody>
      </p:sp>
      <p:sp>
        <p:nvSpPr>
          <p:cNvPr id="24586" name="Rectangle 10"/>
          <p:cNvSpPr>
            <a:spLocks noChangeArrowheads="1"/>
          </p:cNvSpPr>
          <p:nvPr/>
        </p:nvSpPr>
        <p:spPr bwMode="auto">
          <a:xfrm>
            <a:off x="973385" y="5356665"/>
            <a:ext cx="333464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1200"/>
              </a:spcAft>
            </a:pPr>
            <a:r>
              <a:rPr lang="en-US" sz="2400" dirty="0" smtClean="0">
                <a:solidFill>
                  <a:srgbClr val="003399"/>
                </a:solidFill>
                <a:latin typeface="Arial" charset="0"/>
                <a:cs typeface="Times New Roman" pitchFamily="18" charset="0"/>
              </a:rPr>
              <a:t>Allows high current; same voltage</a:t>
            </a:r>
            <a:endParaRPr lang="en-CA" sz="2400" dirty="0">
              <a:solidFill>
                <a:srgbClr val="003399"/>
              </a:solidFill>
              <a:cs typeface="Times New Roman" pitchFamily="18" charset="0"/>
            </a:endParaRPr>
          </a:p>
        </p:txBody>
      </p:sp>
      <p:sp>
        <p:nvSpPr>
          <p:cNvPr id="24587" name="Rectangle 11"/>
          <p:cNvSpPr>
            <a:spLocks noChangeArrowheads="1"/>
          </p:cNvSpPr>
          <p:nvPr/>
        </p:nvSpPr>
        <p:spPr bwMode="auto">
          <a:xfrm>
            <a:off x="4953133" y="5356664"/>
            <a:ext cx="3819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1200"/>
              </a:spcAft>
            </a:pPr>
            <a:r>
              <a:rPr lang="en-US" sz="2400" dirty="0" smtClean="0">
                <a:solidFill>
                  <a:srgbClr val="003399"/>
                </a:solidFill>
                <a:latin typeface="Arial" charset="0"/>
                <a:cs typeface="Times New Roman" pitchFamily="18" charset="0"/>
              </a:rPr>
              <a:t>Weak </a:t>
            </a:r>
            <a:r>
              <a:rPr lang="en-US" sz="2400" dirty="0">
                <a:solidFill>
                  <a:srgbClr val="003399"/>
                </a:solidFill>
                <a:latin typeface="Arial" charset="0"/>
                <a:cs typeface="Times New Roman" pitchFamily="18" charset="0"/>
              </a:rPr>
              <a:t>cell </a:t>
            </a:r>
            <a:r>
              <a:rPr lang="en-US" sz="2400" dirty="0" smtClean="0">
                <a:solidFill>
                  <a:srgbClr val="003399"/>
                </a:solidFill>
                <a:latin typeface="Arial" charset="0"/>
                <a:cs typeface="Times New Roman" pitchFamily="18" charset="0"/>
              </a:rPr>
              <a:t>reduces current, poses a hazard if shorted</a:t>
            </a:r>
            <a:endParaRPr lang="en-CA" sz="2400" dirty="0">
              <a:solidFill>
                <a:srgbClr val="003399"/>
              </a:solidFill>
            </a:endParaRPr>
          </a:p>
        </p:txBody>
      </p:sp>
    </p:spTree>
    <p:extLst>
      <p:ext uri="{BB962C8B-B14F-4D97-AF65-F5344CB8AC3E}">
        <p14:creationId xmlns:p14="http://schemas.microsoft.com/office/powerpoint/2010/main" val="3325162759"/>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ChangeArrowheads="1"/>
          </p:cNvSpPr>
          <p:nvPr/>
        </p:nvSpPr>
        <p:spPr bwMode="auto">
          <a:xfrm>
            <a:off x="990600" y="465138"/>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CA" sz="3200" b="1">
              <a:solidFill>
                <a:srgbClr val="CC3300"/>
              </a:solidFill>
              <a:latin typeface="Arial" charset="0"/>
            </a:endParaRPr>
          </a:p>
        </p:txBody>
      </p:sp>
      <p:pic>
        <p:nvPicPr>
          <p:cNvPr id="25605" name="Picture 1" descr="parallel-seria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40792" y="1359495"/>
            <a:ext cx="3671887"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Rectangle 3"/>
          <p:cNvSpPr>
            <a:spLocks noChangeArrowheads="1"/>
          </p:cNvSpPr>
          <p:nvPr/>
        </p:nvSpPr>
        <p:spPr bwMode="auto">
          <a:xfrm>
            <a:off x="1835696" y="620688"/>
            <a:ext cx="45593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dirty="0">
                <a:solidFill>
                  <a:srgbClr val="003399"/>
                </a:solidFill>
                <a:latin typeface="Arial" charset="0"/>
                <a:cs typeface="Arial" charset="0"/>
              </a:rPr>
              <a:t>Serial-parallel connection</a:t>
            </a:r>
            <a:endParaRPr lang="en-CA" sz="2800" dirty="0"/>
          </a:p>
        </p:txBody>
      </p:sp>
      <p:sp>
        <p:nvSpPr>
          <p:cNvPr id="25607" name="Rectangle 4"/>
          <p:cNvSpPr>
            <a:spLocks noChangeArrowheads="1"/>
          </p:cNvSpPr>
          <p:nvPr/>
        </p:nvSpPr>
        <p:spPr bwMode="auto">
          <a:xfrm>
            <a:off x="594063" y="4279609"/>
            <a:ext cx="7790915"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342900" indent="-342900">
              <a:spcAft>
                <a:spcPts val="600"/>
              </a:spcAft>
              <a:buFont typeface="Wingdings" pitchFamily="2" charset="2"/>
              <a:buChar char="Ø"/>
            </a:pPr>
            <a:r>
              <a:rPr lang="en-US" sz="2400" dirty="0">
                <a:solidFill>
                  <a:srgbClr val="003399"/>
                </a:solidFill>
                <a:latin typeface="Arial" charset="0"/>
                <a:cs typeface="Arial" charset="0"/>
              </a:rPr>
              <a:t>Most battery packs have </a:t>
            </a:r>
            <a:r>
              <a:rPr lang="en-US" sz="2400" dirty="0" smtClean="0">
                <a:solidFill>
                  <a:srgbClr val="003399"/>
                </a:solidFill>
                <a:latin typeface="Arial" charset="0"/>
                <a:cs typeface="Arial" charset="0"/>
              </a:rPr>
              <a:t>serial-parallel </a:t>
            </a:r>
            <a:r>
              <a:rPr lang="en-US" sz="2400" dirty="0">
                <a:solidFill>
                  <a:srgbClr val="003399"/>
                </a:solidFill>
                <a:latin typeface="Arial" charset="0"/>
                <a:cs typeface="Arial" charset="0"/>
              </a:rPr>
              <a:t>configurations</a:t>
            </a:r>
          </a:p>
          <a:p>
            <a:pPr marL="342900" indent="-342900">
              <a:spcAft>
                <a:spcPts val="600"/>
              </a:spcAft>
              <a:buFont typeface="Wingdings" pitchFamily="2" charset="2"/>
              <a:buChar char="Ø"/>
            </a:pPr>
            <a:r>
              <a:rPr lang="en-US" sz="2400" dirty="0" smtClean="0">
                <a:solidFill>
                  <a:srgbClr val="003399"/>
                </a:solidFill>
                <a:latin typeface="Arial" charset="0"/>
                <a:cs typeface="Arial" charset="0"/>
              </a:rPr>
              <a:t>Cells must be matched</a:t>
            </a:r>
            <a:endParaRPr lang="en-US" sz="2400" dirty="0">
              <a:solidFill>
                <a:srgbClr val="003399"/>
              </a:solidFill>
              <a:latin typeface="Arial" charset="0"/>
              <a:cs typeface="Arial" charset="0"/>
            </a:endParaRPr>
          </a:p>
        </p:txBody>
      </p:sp>
      <p:sp>
        <p:nvSpPr>
          <p:cNvPr id="6" name="Rectangle 5"/>
          <p:cNvSpPr/>
          <p:nvPr/>
        </p:nvSpPr>
        <p:spPr>
          <a:xfrm>
            <a:off x="6261894" y="1700808"/>
            <a:ext cx="2141537" cy="1016000"/>
          </a:xfrm>
          <a:prstGeom prst="rect">
            <a:avLst/>
          </a:prstGeom>
        </p:spPr>
        <p:txBody>
          <a:bodyPr>
            <a:spAutoFit/>
          </a:bodyPr>
          <a:lstStyle/>
          <a:p>
            <a:pPr>
              <a:defRPr/>
            </a:pPr>
            <a:r>
              <a:rPr lang="en-US" sz="2000" b="1" dirty="0">
                <a:solidFill>
                  <a:schemeClr val="tx1">
                    <a:lumMod val="65000"/>
                    <a:lumOff val="35000"/>
                  </a:schemeClr>
                </a:solidFill>
                <a:latin typeface="Arial" pitchFamily="34" charset="0"/>
                <a:cs typeface="Arial" pitchFamily="34" charset="0"/>
              </a:rPr>
              <a:t>2S2P</a:t>
            </a:r>
            <a:r>
              <a:rPr lang="en-US" sz="2000" dirty="0">
                <a:solidFill>
                  <a:schemeClr val="tx1">
                    <a:lumMod val="65000"/>
                    <a:lumOff val="35000"/>
                  </a:schemeClr>
                </a:solidFill>
                <a:latin typeface="Arial" pitchFamily="34" charset="0"/>
                <a:cs typeface="Arial" pitchFamily="34" charset="0"/>
              </a:rPr>
              <a:t> means: </a:t>
            </a:r>
            <a:br>
              <a:rPr lang="en-US" sz="2000" dirty="0">
                <a:solidFill>
                  <a:schemeClr val="tx1">
                    <a:lumMod val="65000"/>
                    <a:lumOff val="35000"/>
                  </a:schemeClr>
                </a:solidFill>
                <a:latin typeface="Arial" pitchFamily="34" charset="0"/>
                <a:cs typeface="Arial" pitchFamily="34" charset="0"/>
              </a:rPr>
            </a:br>
            <a:r>
              <a:rPr lang="en-US" sz="2000" dirty="0">
                <a:solidFill>
                  <a:schemeClr val="tx1">
                    <a:lumMod val="65000"/>
                    <a:lumOff val="35000"/>
                  </a:schemeClr>
                </a:solidFill>
                <a:latin typeface="Arial" pitchFamily="34" charset="0"/>
                <a:cs typeface="Arial" pitchFamily="34" charset="0"/>
              </a:rPr>
              <a:t>2 cells in series </a:t>
            </a:r>
            <a:br>
              <a:rPr lang="en-US" sz="2000" dirty="0">
                <a:solidFill>
                  <a:schemeClr val="tx1">
                    <a:lumMod val="65000"/>
                    <a:lumOff val="35000"/>
                  </a:schemeClr>
                </a:solidFill>
                <a:latin typeface="Arial" pitchFamily="34" charset="0"/>
                <a:cs typeface="Arial" pitchFamily="34" charset="0"/>
              </a:rPr>
            </a:br>
            <a:r>
              <a:rPr lang="en-US" sz="2000" dirty="0">
                <a:solidFill>
                  <a:schemeClr val="tx1">
                    <a:lumMod val="65000"/>
                    <a:lumOff val="35000"/>
                  </a:schemeClr>
                </a:solidFill>
                <a:latin typeface="Arial" pitchFamily="34" charset="0"/>
                <a:cs typeface="Arial" pitchFamily="34" charset="0"/>
              </a:rPr>
              <a:t>2 cells in parallel</a:t>
            </a:r>
            <a:endParaRPr lang="en-CA" sz="2000" dirty="0">
              <a:solidFill>
                <a:schemeClr val="tx1">
                  <a:lumMod val="65000"/>
                  <a:lumOff val="35000"/>
                </a:schemeClr>
              </a:solidFill>
            </a:endParaRPr>
          </a:p>
        </p:txBody>
      </p:sp>
      <p:pic>
        <p:nvPicPr>
          <p:cNvPr id="25609" name="Picture 9"/>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796136" y="4806763"/>
            <a:ext cx="2795587" cy="1855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0923638"/>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990600" y="465138"/>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CA" sz="3200" b="1">
              <a:solidFill>
                <a:srgbClr val="CC3300"/>
              </a:solidFill>
              <a:latin typeface="Arial" charset="0"/>
            </a:endParaRPr>
          </a:p>
        </p:txBody>
      </p:sp>
      <p:sp>
        <p:nvSpPr>
          <p:cNvPr id="2" name="Rectangle 1"/>
          <p:cNvSpPr/>
          <p:nvPr/>
        </p:nvSpPr>
        <p:spPr>
          <a:xfrm>
            <a:off x="1145707" y="1844824"/>
            <a:ext cx="6696064" cy="584775"/>
          </a:xfrm>
          <a:prstGeom prst="rect">
            <a:avLst/>
          </a:prstGeom>
        </p:spPr>
        <p:txBody>
          <a:bodyPr wrap="none">
            <a:spAutoFit/>
          </a:bodyPr>
          <a:lstStyle/>
          <a:p>
            <a:r>
              <a:rPr lang="en-US" sz="3200" b="1" dirty="0" smtClean="0">
                <a:solidFill>
                  <a:srgbClr val="A50021"/>
                </a:solidFill>
                <a:latin typeface="+mn-lt"/>
                <a:ea typeface="Times New Roman"/>
              </a:rPr>
              <a:t>3. Charging, Discharging, Storing</a:t>
            </a:r>
            <a:endParaRPr lang="en-CA" sz="3200" dirty="0">
              <a:solidFill>
                <a:srgbClr val="A50021"/>
              </a:solidFill>
              <a:latin typeface="+mn-lt"/>
            </a:endParaRPr>
          </a:p>
        </p:txBody>
      </p:sp>
      <p:sp>
        <p:nvSpPr>
          <p:cNvPr id="3" name="AutoShape 2" descr="data:image/jpeg;base64,/9j/4AAQSkZJRgABAQAAAQABAAD/2wCEAAkGBwgHBgkIBwgKCgkLDRYPDQwMDRsUFRAWIB0iIiAdHx8kKDQsJCYxJx8fLT0tMTU3Ojo6Iys/RD84QzQ5OjcBCgoKDQwNGg8PGjclHyU3Nzc3Nzc3Nzc3Nzc3Nzc3Nzc3Nzc3Nzc3Nzc3Nzc3Nzc3Nzc3Nzc3Nzc3Nzc3Nzc3N//AABEIAFoARAMBIgACEQEDEQH/xAAcAAEAAQUBAQAAAAAAAAAAAAAABwMEBQYIAQL/xAA2EAABAwMBBQQHCAMAAAAAAAABAAIDBAURMQYHEhMhFEFRkVJhcYGhsbIiQmJydJLB0SQmMv/EABoBAQACAwEAAAAAAAAAAAAAAAADBAECBgX/xAAjEQACAgIBBAIDAAAAAAAAAAAAAQIDBBFhBTEyQRJRISIj/9oADAMBAAIRAxEAPwCcUREAXmVj75JLHQudDI6N3EAXN1A9S1T/ACml2K+slB0Ek5GP24+KpX59VE/hMnrx52R3E243i2ifkGvphNnh5ZlHFnwwr3Kiir2ebUV/buFgquIOEweeIOGh09iytObsMc25Ttx6EpOfbkKN9Ux9dzdYdv0SF0XqsrS+SSgifM8veR1ce9XqvwkpxUl7K0lp6CIi2MBERAY++DNuk9o+a1bvW23YZt0/5crUtFzXWV/ZPg9XAf6NBNUWAoNqILhdhR01LOYHPkjZVEfYc5gGfd16HvwV5tVM7N/Fdi5KcY9yTbY3hoKcfgBV2qNKOGniHgwKsuzqWq0uDn5PcmERFIYCIiAs7w8x2qskDeIshe4DxwCVFFs3gbO18YMlb2SQ6x1Q4ce/Q+al2sjEtJPGdHxub5hcYVDDG8tP/TehVPKwq8nzJ6b5VeJ0IdqdnuEON7t+P1Lf7Wo2m62G1XenipbvNdZDLyqOGMEth5jmj7TicYHQDHdlRGAPAeS2LYKDtG2Fmi8a2H6wVHR06FO0pPTJJ5cp+jrdg4WgHuGF9LwBeq+lpFQIiLICIiA8cMtIXG+0EXJvNdH6E72+TiuySuRduohDtZd4x92rk+ooDXlu26GDtG31p6dGSF59zSfnhaUFJG4mHmbcROx0jp5HfDH8oDpJERAEREAREQFrWymOM48FyrvEH+33Q46unLvMArqyri5jMKJ94O7Zt+qDW0MvZ6zGHEjLX40z60BAzWl7g1gLnOOABqSpY3OW6stO1EhrYDFIaQkNJBOC4a400WItm7HaakucM7TSNMLw4OcSR5KXNk9lzbJH1NQ4S1c2A+RreEADRoHcNVr+d8Gy1rk3iB/HGCdVUVOFnA3CqLY1CIiAIiIAqT4WO1CqogLYUkedFVZE1mgVREAREQBERAf/2Q=="/>
          <p:cNvSpPr>
            <a:spLocks noChangeAspect="1" noChangeArrowheads="1"/>
          </p:cNvSpPr>
          <p:nvPr/>
        </p:nvSpPr>
        <p:spPr bwMode="auto">
          <a:xfrm>
            <a:off x="155575" y="-411163"/>
            <a:ext cx="647700" cy="857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9459"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16200000">
            <a:off x="3424360" y="3089244"/>
            <a:ext cx="1768760"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218758" y="777802"/>
            <a:ext cx="2130425"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691680" y="5445224"/>
            <a:ext cx="5845522" cy="769441"/>
          </a:xfrm>
          <a:prstGeom prst="rect">
            <a:avLst/>
          </a:prstGeom>
        </p:spPr>
        <p:txBody>
          <a:bodyPr wrap="square">
            <a:spAutoFit/>
          </a:bodyPr>
          <a:lstStyle/>
          <a:p>
            <a:pPr algn="ctr"/>
            <a:r>
              <a:rPr lang="en-US" sz="2200" i="1" dirty="0" smtClean="0">
                <a:solidFill>
                  <a:schemeClr val="tx1">
                    <a:lumMod val="65000"/>
                    <a:lumOff val="35000"/>
                  </a:schemeClr>
                </a:solidFill>
                <a:latin typeface="Arial" panose="020B0604020202020204" pitchFamily="34" charset="0"/>
                <a:ea typeface="Times New Roman"/>
                <a:cs typeface="Arial" panose="020B0604020202020204" pitchFamily="34" charset="0"/>
              </a:rPr>
              <a:t>A battery behaves like humans; it likes moderate temperatures and light duty.</a:t>
            </a:r>
            <a:endParaRPr lang="en-CA" sz="2200" i="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5161665"/>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ChangeArrowheads="1"/>
          </p:cNvSpPr>
          <p:nvPr/>
        </p:nvSpPr>
        <p:spPr bwMode="auto">
          <a:xfrm>
            <a:off x="990600" y="465138"/>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CA" sz="3200" b="1">
              <a:solidFill>
                <a:srgbClr val="CC3300"/>
              </a:solidFill>
              <a:latin typeface="Arial" charset="0"/>
            </a:endParaRPr>
          </a:p>
        </p:txBody>
      </p:sp>
      <p:sp>
        <p:nvSpPr>
          <p:cNvPr id="3" name="Rectangle 2"/>
          <p:cNvSpPr/>
          <p:nvPr/>
        </p:nvSpPr>
        <p:spPr>
          <a:xfrm>
            <a:off x="683568" y="5301207"/>
            <a:ext cx="6948616" cy="1354217"/>
          </a:xfrm>
          <a:prstGeom prst="rect">
            <a:avLst/>
          </a:prstGeom>
        </p:spPr>
        <p:txBody>
          <a:bodyPr wrap="square">
            <a:spAutoFit/>
          </a:bodyPr>
          <a:lstStyle/>
          <a:p>
            <a:pPr marL="342900" lvl="0" indent="-342900">
              <a:spcAft>
                <a:spcPts val="600"/>
              </a:spcAft>
              <a:buFont typeface="Wingdings" pitchFamily="2" charset="2"/>
              <a:buChar char="Ø"/>
            </a:pPr>
            <a:r>
              <a:rPr lang="en-US" sz="2400" dirty="0" smtClean="0">
                <a:solidFill>
                  <a:srgbClr val="003399"/>
                </a:solidFill>
                <a:latin typeface="Arial" pitchFamily="34" charset="0"/>
                <a:cs typeface="Arial" pitchFamily="34" charset="0"/>
              </a:rPr>
              <a:t>Charges in ~8h. Topping charge a must</a:t>
            </a:r>
          </a:p>
          <a:p>
            <a:pPr marL="342900" lvl="0" indent="-342900">
              <a:spcAft>
                <a:spcPts val="600"/>
              </a:spcAft>
              <a:buFont typeface="Wingdings" pitchFamily="2" charset="2"/>
              <a:buChar char="Ø"/>
            </a:pPr>
            <a:r>
              <a:rPr lang="en-US" sz="2400" dirty="0" smtClean="0">
                <a:solidFill>
                  <a:srgbClr val="003399"/>
                </a:solidFill>
                <a:latin typeface="Arial" pitchFamily="34" charset="0"/>
                <a:cs typeface="Arial" pitchFamily="34" charset="0"/>
              </a:rPr>
              <a:t>Current </a:t>
            </a:r>
            <a:r>
              <a:rPr lang="en-US" sz="2400" dirty="0">
                <a:solidFill>
                  <a:srgbClr val="003399"/>
                </a:solidFill>
                <a:latin typeface="Arial" pitchFamily="34" charset="0"/>
                <a:cs typeface="Arial" pitchFamily="34" charset="0"/>
              </a:rPr>
              <a:t>tapers </a:t>
            </a:r>
            <a:r>
              <a:rPr lang="en-US" sz="2400" dirty="0" smtClean="0">
                <a:solidFill>
                  <a:srgbClr val="003399"/>
                </a:solidFill>
                <a:latin typeface="Arial" pitchFamily="34" charset="0"/>
                <a:cs typeface="Arial" pitchFamily="34" charset="0"/>
              </a:rPr>
              <a:t>off when reaching voltage limit </a:t>
            </a:r>
          </a:p>
          <a:p>
            <a:pPr marL="342900" lvl="0" indent="-342900">
              <a:spcAft>
                <a:spcPts val="600"/>
              </a:spcAft>
              <a:buFont typeface="Wingdings" pitchFamily="2" charset="2"/>
              <a:buChar char="Ø"/>
            </a:pPr>
            <a:r>
              <a:rPr lang="en-US" sz="2400" dirty="0" smtClean="0">
                <a:solidFill>
                  <a:srgbClr val="003399"/>
                </a:solidFill>
                <a:latin typeface="Arial" pitchFamily="34" charset="0"/>
                <a:cs typeface="Arial" pitchFamily="34" charset="0"/>
              </a:rPr>
              <a:t>Voltage must drop when ready on float charge</a:t>
            </a:r>
            <a:endParaRPr lang="en-CA" sz="2400" dirty="0">
              <a:solidFill>
                <a:srgbClr val="003399"/>
              </a:solidFill>
              <a:latin typeface="Arial" pitchFamily="34" charset="0"/>
              <a:cs typeface="Arial" pitchFamily="34" charset="0"/>
            </a:endParaRPr>
          </a:p>
        </p:txBody>
      </p:sp>
      <p:sp>
        <p:nvSpPr>
          <p:cNvPr id="4" name="Rectangle 3"/>
          <p:cNvSpPr/>
          <p:nvPr/>
        </p:nvSpPr>
        <p:spPr>
          <a:xfrm>
            <a:off x="1190738" y="332656"/>
            <a:ext cx="6023893" cy="523220"/>
          </a:xfrm>
          <a:prstGeom prst="rect">
            <a:avLst/>
          </a:prstGeom>
        </p:spPr>
        <p:txBody>
          <a:bodyPr wrap="none">
            <a:spAutoFit/>
          </a:bodyPr>
          <a:lstStyle/>
          <a:p>
            <a:pPr lvl="0"/>
            <a:r>
              <a:rPr lang="en-US" sz="2800" b="1" dirty="0" smtClean="0">
                <a:solidFill>
                  <a:srgbClr val="003399"/>
                </a:solidFill>
                <a:latin typeface="Arial" pitchFamily="34" charset="0"/>
                <a:ea typeface="Times New Roman"/>
                <a:cs typeface="Arial" pitchFamily="34" charset="0"/>
              </a:rPr>
              <a:t>The right way to charge lead acid</a:t>
            </a:r>
            <a:endParaRPr lang="en-CA" sz="2800" b="1" dirty="0">
              <a:solidFill>
                <a:srgbClr val="003399"/>
              </a:solidFill>
              <a:latin typeface="Arial" pitchFamily="34" charset="0"/>
              <a:cs typeface="Arial" pitchFamily="34" charset="0"/>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2423522354"/>
              </p:ext>
            </p:extLst>
          </p:nvPr>
        </p:nvGraphicFramePr>
        <p:xfrm>
          <a:off x="797341" y="1124744"/>
          <a:ext cx="4742165" cy="3878692"/>
        </p:xfrm>
        <a:graphic>
          <a:graphicData uri="http://schemas.openxmlformats.org/presentationml/2006/ole">
            <mc:AlternateContent xmlns:mc="http://schemas.openxmlformats.org/markup-compatibility/2006">
              <mc:Choice xmlns:v="urn:schemas-microsoft-com:vml" Requires="v">
                <p:oleObj spid="_x0000_s77834" name="Photo Editor Photo" r:id="rId4" imgW="9628571" imgH="8047619" progId="MSPhotoEd.3">
                  <p:embed/>
                </p:oleObj>
              </mc:Choice>
              <mc:Fallback>
                <p:oleObj name="Photo Editor Photo" r:id="rId4" imgW="9628571" imgH="8047619"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341" y="1124744"/>
                        <a:ext cx="4742165" cy="3878692"/>
                      </a:xfrm>
                      <a:prstGeom prst="rect">
                        <a:avLst/>
                      </a:prstGeom>
                      <a:noFill/>
                      <a:ln w="3175">
                        <a:solidFill>
                          <a:schemeClr val="tx1"/>
                        </a:solidFill>
                      </a:ln>
                    </p:spPr>
                  </p:pic>
                </p:oleObj>
              </mc:Fallback>
            </mc:AlternateContent>
          </a:graphicData>
        </a:graphic>
      </p:graphicFrame>
      <p:sp>
        <p:nvSpPr>
          <p:cNvPr id="7" name="Rectangle 6"/>
          <p:cNvSpPr/>
          <p:nvPr/>
        </p:nvSpPr>
        <p:spPr>
          <a:xfrm>
            <a:off x="5724128" y="1700808"/>
            <a:ext cx="3347864" cy="2862322"/>
          </a:xfrm>
          <a:prstGeom prst="rect">
            <a:avLst/>
          </a:prstGeom>
        </p:spPr>
        <p:txBody>
          <a:bodyPr wrap="square">
            <a:spAutoFit/>
          </a:bodyPr>
          <a:lstStyle/>
          <a:p>
            <a:pPr marL="342900" lvl="0" indent="-342900">
              <a:spcAft>
                <a:spcPts val="1200"/>
              </a:spcAft>
              <a:buFont typeface="Wingdings" pitchFamily="2" charset="2"/>
              <a:buChar char="Ø"/>
            </a:pPr>
            <a:r>
              <a:rPr lang="en-US" sz="2000" dirty="0" smtClean="0">
                <a:solidFill>
                  <a:schemeClr val="tx1">
                    <a:lumMod val="65000"/>
                    <a:lumOff val="35000"/>
                  </a:schemeClr>
                </a:solidFill>
                <a:latin typeface="Arial" pitchFamily="34" charset="0"/>
                <a:cs typeface="Arial" pitchFamily="34" charset="0"/>
              </a:rPr>
              <a:t>Charge to 2.40V/cell, then apply topping charge</a:t>
            </a:r>
          </a:p>
          <a:p>
            <a:pPr marL="342900" lvl="0" indent="-342900">
              <a:spcAft>
                <a:spcPts val="1200"/>
              </a:spcAft>
              <a:buFont typeface="Wingdings" pitchFamily="2" charset="2"/>
              <a:buChar char="Ø"/>
            </a:pPr>
            <a:r>
              <a:rPr lang="en-US" sz="2000" dirty="0" smtClean="0">
                <a:solidFill>
                  <a:schemeClr val="tx1">
                    <a:lumMod val="65000"/>
                    <a:lumOff val="35000"/>
                  </a:schemeClr>
                </a:solidFill>
                <a:latin typeface="Arial" pitchFamily="34" charset="0"/>
                <a:cs typeface="Arial" pitchFamily="34" charset="0"/>
              </a:rPr>
              <a:t>2.25V/cell float charge compensates for self-discharge</a:t>
            </a:r>
          </a:p>
          <a:p>
            <a:pPr marL="342900" lvl="0" indent="-342900">
              <a:spcAft>
                <a:spcPts val="1200"/>
              </a:spcAft>
              <a:buFont typeface="Wingdings" pitchFamily="2" charset="2"/>
              <a:buChar char="Ø"/>
            </a:pPr>
            <a:r>
              <a:rPr lang="en-US" sz="2000" dirty="0" smtClean="0">
                <a:solidFill>
                  <a:schemeClr val="tx1">
                    <a:lumMod val="65000"/>
                    <a:lumOff val="35000"/>
                  </a:schemeClr>
                </a:solidFill>
                <a:latin typeface="Arial" pitchFamily="34" charset="0"/>
                <a:cs typeface="Arial" pitchFamily="34" charset="0"/>
              </a:rPr>
              <a:t>Over-charging causes corrosion, short life</a:t>
            </a:r>
            <a:endParaRPr lang="en-US" sz="2000" dirty="0">
              <a:solidFill>
                <a:schemeClr val="tx1">
                  <a:lumMod val="65000"/>
                  <a:lumOff val="35000"/>
                </a:schemeClr>
              </a:solidFill>
              <a:latin typeface="Arial" pitchFamily="34" charset="0"/>
              <a:cs typeface="Arial" pitchFamily="34" charset="0"/>
            </a:endParaRPr>
          </a:p>
        </p:txBody>
      </p:sp>
    </p:spTree>
    <p:extLst>
      <p:ext uri="{BB962C8B-B14F-4D97-AF65-F5344CB8AC3E}">
        <p14:creationId xmlns:p14="http://schemas.microsoft.com/office/powerpoint/2010/main" val="1999322060"/>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990600" y="465138"/>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CA" sz="3200" b="1">
              <a:solidFill>
                <a:srgbClr val="CC3300"/>
              </a:solidFill>
              <a:latin typeface="Arial" charset="0"/>
            </a:endParaRPr>
          </a:p>
        </p:txBody>
      </p:sp>
      <p:sp>
        <p:nvSpPr>
          <p:cNvPr id="3" name="Rectangle 2"/>
          <p:cNvSpPr/>
          <p:nvPr/>
        </p:nvSpPr>
        <p:spPr>
          <a:xfrm>
            <a:off x="1475656" y="449879"/>
            <a:ext cx="5688632" cy="523220"/>
          </a:xfrm>
          <a:prstGeom prst="rect">
            <a:avLst/>
          </a:prstGeom>
        </p:spPr>
        <p:txBody>
          <a:bodyPr wrap="square">
            <a:spAutoFit/>
          </a:bodyPr>
          <a:lstStyle/>
          <a:p>
            <a:pPr lvl="0"/>
            <a:r>
              <a:rPr lang="en-US" sz="2800" b="1" dirty="0">
                <a:solidFill>
                  <a:srgbClr val="003399"/>
                </a:solidFill>
                <a:latin typeface="Arial" pitchFamily="34" charset="0"/>
                <a:ea typeface="Times New Roman"/>
                <a:cs typeface="Arial" pitchFamily="34" charset="0"/>
              </a:rPr>
              <a:t>The right way to charge </a:t>
            </a:r>
            <a:r>
              <a:rPr lang="en-US" sz="2800" b="1" dirty="0" smtClean="0">
                <a:solidFill>
                  <a:srgbClr val="003399"/>
                </a:solidFill>
                <a:latin typeface="Arial" pitchFamily="34" charset="0"/>
                <a:ea typeface="Times New Roman"/>
                <a:cs typeface="Arial" pitchFamily="34" charset="0"/>
              </a:rPr>
              <a:t>NiMH</a:t>
            </a:r>
            <a:endParaRPr lang="en-CA" sz="2800" b="1" dirty="0">
              <a:solidFill>
                <a:srgbClr val="003399"/>
              </a:solidFill>
              <a:latin typeface="Arial" pitchFamily="34" charset="0"/>
              <a:cs typeface="Arial" pitchFamily="34" charset="0"/>
            </a:endParaRP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graphicFrame>
        <p:nvGraphicFramePr>
          <p:cNvPr id="5" name="Object 4"/>
          <p:cNvGraphicFramePr>
            <a:graphicFrameLocks noChangeAspect="1"/>
          </p:cNvGraphicFramePr>
          <p:nvPr>
            <p:extLst>
              <p:ext uri="{D42A27DB-BD31-4B8C-83A1-F6EECF244321}">
                <p14:modId xmlns:p14="http://schemas.microsoft.com/office/powerpoint/2010/main" val="3742780031"/>
              </p:ext>
            </p:extLst>
          </p:nvPr>
        </p:nvGraphicFramePr>
        <p:xfrm>
          <a:off x="824477" y="1268759"/>
          <a:ext cx="4835496" cy="3559463"/>
        </p:xfrm>
        <a:graphic>
          <a:graphicData uri="http://schemas.openxmlformats.org/presentationml/2006/ole">
            <mc:AlternateContent xmlns:mc="http://schemas.openxmlformats.org/markup-compatibility/2006">
              <mc:Choice xmlns:v="urn:schemas-microsoft-com:vml" Requires="v">
                <p:oleObj spid="_x0000_s78858" name="Photo Editor Photo" r:id="rId4" imgW="8152381" imgH="5952381" progId="MSPhotoEd.3">
                  <p:embed/>
                </p:oleObj>
              </mc:Choice>
              <mc:Fallback>
                <p:oleObj name="Photo Editor Photo" r:id="rId4" imgW="8152381" imgH="5952381"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477" y="1268759"/>
                        <a:ext cx="4835496" cy="3559463"/>
                      </a:xfrm>
                      <a:prstGeom prst="rect">
                        <a:avLst/>
                      </a:prstGeom>
                      <a:noFill/>
                      <a:ln w="3175">
                        <a:solidFill>
                          <a:schemeClr val="tx1"/>
                        </a:solidFill>
                      </a:ln>
                    </p:spPr>
                  </p:pic>
                </p:oleObj>
              </mc:Fallback>
            </mc:AlternateContent>
          </a:graphicData>
        </a:graphic>
      </p:graphicFrame>
      <p:sp>
        <p:nvSpPr>
          <p:cNvPr id="6" name="Rectangle 5"/>
          <p:cNvSpPr/>
          <p:nvPr/>
        </p:nvSpPr>
        <p:spPr>
          <a:xfrm>
            <a:off x="539552" y="5172368"/>
            <a:ext cx="8354818" cy="1354217"/>
          </a:xfrm>
          <a:prstGeom prst="rect">
            <a:avLst/>
          </a:prstGeom>
        </p:spPr>
        <p:txBody>
          <a:bodyPr wrap="square">
            <a:spAutoFit/>
          </a:bodyPr>
          <a:lstStyle/>
          <a:p>
            <a:pPr marL="342900" lvl="0" indent="-342900">
              <a:spcAft>
                <a:spcPts val="600"/>
              </a:spcAft>
              <a:buFont typeface="Wingdings" pitchFamily="2" charset="2"/>
              <a:buChar char="Ø"/>
            </a:pPr>
            <a:r>
              <a:rPr lang="en-US" sz="2400" dirty="0" smtClean="0">
                <a:solidFill>
                  <a:srgbClr val="003399"/>
                </a:solidFill>
                <a:latin typeface="Arial" pitchFamily="34" charset="0"/>
                <a:cs typeface="Arial" pitchFamily="34" charset="0"/>
              </a:rPr>
              <a:t>NiCd &amp; NiMH charge in 1-3 hours; floating voltage</a:t>
            </a:r>
          </a:p>
          <a:p>
            <a:pPr marL="342900" lvl="0" indent="-342900">
              <a:spcAft>
                <a:spcPts val="600"/>
              </a:spcAft>
              <a:buFont typeface="Wingdings" pitchFamily="2" charset="2"/>
              <a:buChar char="Ø"/>
            </a:pPr>
            <a:r>
              <a:rPr lang="en-US" sz="2400" dirty="0" smtClean="0">
                <a:solidFill>
                  <a:srgbClr val="003399"/>
                </a:solidFill>
                <a:latin typeface="Arial" pitchFamily="34" charset="0"/>
                <a:cs typeface="Arial" pitchFamily="34" charset="0"/>
              </a:rPr>
              <a:t>Voltage signature determines full charge</a:t>
            </a:r>
          </a:p>
          <a:p>
            <a:pPr marL="342900" lvl="0" indent="-342900">
              <a:spcAft>
                <a:spcPts val="600"/>
              </a:spcAft>
              <a:buFont typeface="Wingdings" pitchFamily="2" charset="2"/>
              <a:buChar char="Ø"/>
            </a:pPr>
            <a:r>
              <a:rPr lang="en-US" sz="2400" dirty="0" smtClean="0">
                <a:solidFill>
                  <a:srgbClr val="003399"/>
                </a:solidFill>
                <a:latin typeface="Arial" pitchFamily="34" charset="0"/>
                <a:cs typeface="Arial" pitchFamily="34" charset="0"/>
              </a:rPr>
              <a:t>Trickle charge on NiMH limited to 0.05C; NiCd less critical </a:t>
            </a:r>
            <a:endParaRPr lang="en-CA" sz="2400" dirty="0">
              <a:solidFill>
                <a:srgbClr val="003399"/>
              </a:solidFill>
              <a:latin typeface="Arial" pitchFamily="34" charset="0"/>
              <a:cs typeface="Arial" pitchFamily="34" charset="0"/>
            </a:endParaRPr>
          </a:p>
        </p:txBody>
      </p:sp>
      <p:sp>
        <p:nvSpPr>
          <p:cNvPr id="7" name="Rectangle 6"/>
          <p:cNvSpPr/>
          <p:nvPr/>
        </p:nvSpPr>
        <p:spPr>
          <a:xfrm>
            <a:off x="5814725" y="1340768"/>
            <a:ext cx="3384376" cy="3323987"/>
          </a:xfrm>
          <a:prstGeom prst="rect">
            <a:avLst/>
          </a:prstGeom>
        </p:spPr>
        <p:txBody>
          <a:bodyPr wrap="square">
            <a:spAutoFit/>
          </a:bodyPr>
          <a:lstStyle/>
          <a:p>
            <a:pPr marL="342900" lvl="0" indent="-342900">
              <a:spcAft>
                <a:spcPts val="1200"/>
              </a:spcAft>
              <a:buFont typeface="Wingdings" pitchFamily="2" charset="2"/>
              <a:buChar char="Ø"/>
            </a:pPr>
            <a:r>
              <a:rPr lang="en-US" sz="2000" dirty="0" smtClean="0">
                <a:solidFill>
                  <a:schemeClr val="tx1">
                    <a:lumMod val="65000"/>
                    <a:lumOff val="35000"/>
                  </a:schemeClr>
                </a:solidFill>
                <a:latin typeface="Arial" pitchFamily="34" charset="0"/>
                <a:cs typeface="Arial" pitchFamily="34" charset="0"/>
              </a:rPr>
              <a:t>Charge to 70% efficient, </a:t>
            </a:r>
            <a:r>
              <a:rPr lang="en-US" sz="2000" dirty="0">
                <a:solidFill>
                  <a:schemeClr val="tx1">
                    <a:lumMod val="65000"/>
                    <a:lumOff val="35000"/>
                  </a:schemeClr>
                </a:solidFill>
                <a:latin typeface="Arial" pitchFamily="34" charset="0"/>
                <a:cs typeface="Arial" pitchFamily="34" charset="0"/>
              </a:rPr>
              <a:t>then </a:t>
            </a:r>
            <a:r>
              <a:rPr lang="en-US" sz="2000" dirty="0" smtClean="0">
                <a:solidFill>
                  <a:schemeClr val="tx1">
                    <a:lumMod val="65000"/>
                    <a:lumOff val="35000"/>
                  </a:schemeClr>
                </a:solidFill>
                <a:latin typeface="Arial" pitchFamily="34" charset="0"/>
                <a:cs typeface="Arial" pitchFamily="34" charset="0"/>
              </a:rPr>
              <a:t>battery gets warm</a:t>
            </a:r>
          </a:p>
          <a:p>
            <a:pPr marL="342900" lvl="0" indent="-342900">
              <a:spcAft>
                <a:spcPts val="1200"/>
              </a:spcAft>
              <a:buFont typeface="Wingdings" pitchFamily="2" charset="2"/>
              <a:buChar char="Ø"/>
            </a:pPr>
            <a:r>
              <a:rPr lang="en-US" sz="2000" dirty="0" smtClean="0">
                <a:solidFill>
                  <a:schemeClr val="tx1">
                    <a:lumMod val="65000"/>
                    <a:lumOff val="35000"/>
                  </a:schemeClr>
                </a:solidFill>
                <a:latin typeface="Arial" pitchFamily="34" charset="0"/>
                <a:cs typeface="Arial" pitchFamily="34" charset="0"/>
              </a:rPr>
              <a:t>Full-charge detection difficult if battery faulty, mismatched</a:t>
            </a:r>
          </a:p>
          <a:p>
            <a:pPr marL="342900" lvl="0" indent="-342900">
              <a:spcAft>
                <a:spcPts val="1200"/>
              </a:spcAft>
              <a:buFont typeface="Wingdings" pitchFamily="2" charset="2"/>
              <a:buChar char="Ø"/>
            </a:pPr>
            <a:r>
              <a:rPr lang="en-US" sz="2000" dirty="0" smtClean="0">
                <a:solidFill>
                  <a:schemeClr val="tx1">
                    <a:lumMod val="65000"/>
                    <a:lumOff val="35000"/>
                  </a:schemeClr>
                </a:solidFill>
                <a:latin typeface="Arial" pitchFamily="34" charset="0"/>
                <a:cs typeface="Arial" pitchFamily="34" charset="0"/>
              </a:rPr>
              <a:t>Redundant full charge detection required</a:t>
            </a:r>
          </a:p>
          <a:p>
            <a:pPr marL="342900" lvl="0" indent="-342900">
              <a:spcAft>
                <a:spcPts val="1200"/>
              </a:spcAft>
              <a:buFont typeface="Wingdings" pitchFamily="2" charset="2"/>
              <a:buChar char="Ø"/>
            </a:pPr>
            <a:r>
              <a:rPr lang="en-US" sz="2000" dirty="0" smtClean="0">
                <a:solidFill>
                  <a:schemeClr val="tx1">
                    <a:lumMod val="65000"/>
                    <a:lumOff val="35000"/>
                  </a:schemeClr>
                </a:solidFill>
                <a:latin typeface="Arial" pitchFamily="34" charset="0"/>
                <a:cs typeface="Arial" pitchFamily="34" charset="0"/>
              </a:rPr>
              <a:t>Temperature sensing </a:t>
            </a:r>
            <a:br>
              <a:rPr lang="en-US" sz="2000" dirty="0" smtClean="0">
                <a:solidFill>
                  <a:schemeClr val="tx1">
                    <a:lumMod val="65000"/>
                    <a:lumOff val="35000"/>
                  </a:schemeClr>
                </a:solidFill>
                <a:latin typeface="Arial" pitchFamily="34" charset="0"/>
                <a:cs typeface="Arial" pitchFamily="34" charset="0"/>
              </a:rPr>
            </a:br>
            <a:r>
              <a:rPr lang="en-US" sz="2000" dirty="0" smtClean="0">
                <a:solidFill>
                  <a:schemeClr val="tx1">
                    <a:lumMod val="65000"/>
                    <a:lumOff val="35000"/>
                  </a:schemeClr>
                </a:solidFill>
                <a:latin typeface="Arial" pitchFamily="34" charset="0"/>
                <a:cs typeface="Arial" pitchFamily="34" charset="0"/>
              </a:rPr>
              <a:t>is required for safety</a:t>
            </a:r>
          </a:p>
        </p:txBody>
      </p:sp>
    </p:spTree>
    <p:extLst>
      <p:ext uri="{BB962C8B-B14F-4D97-AF65-F5344CB8AC3E}">
        <p14:creationId xmlns:p14="http://schemas.microsoft.com/office/powerpoint/2010/main" val="2049248108"/>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990600" y="465138"/>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CA" sz="3200" b="1">
              <a:solidFill>
                <a:srgbClr val="CC3300"/>
              </a:solidFill>
              <a:latin typeface="Arial" charset="0"/>
            </a:endParaRPr>
          </a:p>
        </p:txBody>
      </p:sp>
      <p:sp>
        <p:nvSpPr>
          <p:cNvPr id="2" name="Rectangle 1"/>
          <p:cNvSpPr/>
          <p:nvPr/>
        </p:nvSpPr>
        <p:spPr>
          <a:xfrm>
            <a:off x="1763688" y="332656"/>
            <a:ext cx="5296643" cy="523220"/>
          </a:xfrm>
          <a:prstGeom prst="rect">
            <a:avLst/>
          </a:prstGeom>
        </p:spPr>
        <p:txBody>
          <a:bodyPr wrap="none">
            <a:spAutoFit/>
          </a:bodyPr>
          <a:lstStyle/>
          <a:p>
            <a:pPr lvl="0"/>
            <a:r>
              <a:rPr lang="en-US" sz="2800" b="1" dirty="0">
                <a:solidFill>
                  <a:srgbClr val="003399"/>
                </a:solidFill>
                <a:latin typeface="Arial" pitchFamily="34" charset="0"/>
                <a:ea typeface="Times New Roman"/>
                <a:cs typeface="Arial" pitchFamily="34" charset="0"/>
              </a:rPr>
              <a:t>The right way to charge </a:t>
            </a:r>
            <a:r>
              <a:rPr lang="en-US" sz="2800" b="1" dirty="0" smtClean="0">
                <a:solidFill>
                  <a:srgbClr val="003399"/>
                </a:solidFill>
                <a:latin typeface="Arial" pitchFamily="34" charset="0"/>
                <a:ea typeface="Times New Roman"/>
                <a:cs typeface="Arial" pitchFamily="34" charset="0"/>
              </a:rPr>
              <a:t>Li-ion</a:t>
            </a:r>
            <a:endParaRPr lang="en-CA" sz="2800" b="1" dirty="0">
              <a:solidFill>
                <a:srgbClr val="003399"/>
              </a:solidFill>
              <a:latin typeface="Arial" pitchFamily="34" charset="0"/>
              <a:cs typeface="Arial" pitchFamily="34" charset="0"/>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graphicFrame>
        <p:nvGraphicFramePr>
          <p:cNvPr id="4" name="Object 3"/>
          <p:cNvGraphicFramePr>
            <a:graphicFrameLocks noChangeAspect="1"/>
          </p:cNvGraphicFramePr>
          <p:nvPr>
            <p:extLst>
              <p:ext uri="{D42A27DB-BD31-4B8C-83A1-F6EECF244321}">
                <p14:modId xmlns:p14="http://schemas.microsoft.com/office/powerpoint/2010/main" val="187777146"/>
              </p:ext>
            </p:extLst>
          </p:nvPr>
        </p:nvGraphicFramePr>
        <p:xfrm>
          <a:off x="725963" y="1044575"/>
          <a:ext cx="5619333" cy="3939641"/>
        </p:xfrm>
        <a:graphic>
          <a:graphicData uri="http://schemas.openxmlformats.org/presentationml/2006/ole">
            <mc:AlternateContent xmlns:mc="http://schemas.openxmlformats.org/markup-compatibility/2006">
              <mc:Choice xmlns:v="urn:schemas-microsoft-com:vml" Requires="v">
                <p:oleObj spid="_x0000_s79882" name="Photo Editor Photo" r:id="rId4" imgW="9825109" imgH="6896150" progId="MSPhotoEd.3">
                  <p:embed/>
                </p:oleObj>
              </mc:Choice>
              <mc:Fallback>
                <p:oleObj name="Photo Editor Photo" r:id="rId4" imgW="9825109" imgH="6896150"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963" y="1044575"/>
                        <a:ext cx="5619333" cy="3939641"/>
                      </a:xfrm>
                      <a:prstGeom prst="rect">
                        <a:avLst/>
                      </a:prstGeom>
                      <a:noFill/>
                      <a:ln w="3175">
                        <a:solidFill>
                          <a:schemeClr val="tx1"/>
                        </a:solidFill>
                      </a:ln>
                    </p:spPr>
                  </p:pic>
                </p:oleObj>
              </mc:Fallback>
            </mc:AlternateContent>
          </a:graphicData>
        </a:graphic>
      </p:graphicFrame>
      <p:sp>
        <p:nvSpPr>
          <p:cNvPr id="6" name="Rectangle 5"/>
          <p:cNvSpPr/>
          <p:nvPr/>
        </p:nvSpPr>
        <p:spPr>
          <a:xfrm>
            <a:off x="539552" y="5229200"/>
            <a:ext cx="8392517" cy="1354217"/>
          </a:xfrm>
          <a:prstGeom prst="rect">
            <a:avLst/>
          </a:prstGeom>
        </p:spPr>
        <p:txBody>
          <a:bodyPr wrap="square">
            <a:spAutoFit/>
          </a:bodyPr>
          <a:lstStyle/>
          <a:p>
            <a:pPr marL="342900" lvl="0" indent="-342900">
              <a:spcAft>
                <a:spcPts val="600"/>
              </a:spcAft>
              <a:buFont typeface="Wingdings" pitchFamily="2" charset="2"/>
              <a:buChar char="Ø"/>
            </a:pPr>
            <a:r>
              <a:rPr lang="en-US" sz="2400" dirty="0" smtClean="0">
                <a:solidFill>
                  <a:srgbClr val="003399"/>
                </a:solidFill>
                <a:latin typeface="Arial" pitchFamily="34" charset="0"/>
                <a:cs typeface="Arial" pitchFamily="34" charset="0"/>
              </a:rPr>
              <a:t>Li-ion charges </a:t>
            </a:r>
            <a:r>
              <a:rPr lang="en-US" sz="2400" dirty="0">
                <a:solidFill>
                  <a:srgbClr val="003399"/>
                </a:solidFill>
                <a:latin typeface="Arial" pitchFamily="34" charset="0"/>
                <a:cs typeface="Arial" pitchFamily="34" charset="0"/>
              </a:rPr>
              <a:t>in </a:t>
            </a:r>
            <a:r>
              <a:rPr lang="en-US" sz="2400" dirty="0" smtClean="0">
                <a:solidFill>
                  <a:srgbClr val="003399"/>
                </a:solidFill>
                <a:latin typeface="Arial" pitchFamily="34" charset="0"/>
                <a:cs typeface="Arial" pitchFamily="34" charset="0"/>
              </a:rPr>
              <a:t>1-3 hours </a:t>
            </a:r>
            <a:r>
              <a:rPr lang="en-US" sz="2000" dirty="0" smtClean="0">
                <a:solidFill>
                  <a:schemeClr val="tx1">
                    <a:lumMod val="65000"/>
                    <a:lumOff val="35000"/>
                  </a:schemeClr>
                </a:solidFill>
                <a:latin typeface="Arial" pitchFamily="34" charset="0"/>
                <a:cs typeface="Arial" pitchFamily="34" charset="0"/>
              </a:rPr>
              <a:t>(2/3 of time is for topping charge)</a:t>
            </a:r>
            <a:endParaRPr lang="en-US" sz="2000" dirty="0">
              <a:solidFill>
                <a:schemeClr val="tx1">
                  <a:lumMod val="65000"/>
                  <a:lumOff val="35000"/>
                </a:schemeClr>
              </a:solidFill>
              <a:latin typeface="Arial" pitchFamily="34" charset="0"/>
              <a:cs typeface="Arial" pitchFamily="34" charset="0"/>
            </a:endParaRPr>
          </a:p>
          <a:p>
            <a:pPr marL="342900" lvl="0" indent="-342900">
              <a:spcAft>
                <a:spcPts val="600"/>
              </a:spcAft>
              <a:buFont typeface="Wingdings" pitchFamily="2" charset="2"/>
              <a:buChar char="Ø"/>
            </a:pPr>
            <a:r>
              <a:rPr lang="en-US" sz="2400" dirty="0" smtClean="0">
                <a:solidFill>
                  <a:srgbClr val="003399"/>
                </a:solidFill>
                <a:latin typeface="Arial" pitchFamily="34" charset="0"/>
                <a:cs typeface="Arial" pitchFamily="34" charset="0"/>
              </a:rPr>
              <a:t>Full charge occurs when current drops to a set level</a:t>
            </a:r>
            <a:endParaRPr lang="en-US" sz="2400" dirty="0">
              <a:solidFill>
                <a:srgbClr val="003399"/>
              </a:solidFill>
              <a:latin typeface="Arial" pitchFamily="34" charset="0"/>
              <a:cs typeface="Arial" pitchFamily="34" charset="0"/>
            </a:endParaRPr>
          </a:p>
          <a:p>
            <a:pPr marL="342900" indent="-342900">
              <a:spcAft>
                <a:spcPts val="600"/>
              </a:spcAft>
              <a:buFont typeface="Wingdings" pitchFamily="2" charset="2"/>
              <a:buChar char="Ø"/>
            </a:pPr>
            <a:r>
              <a:rPr lang="en-US" sz="2400" dirty="0">
                <a:solidFill>
                  <a:srgbClr val="A50021"/>
                </a:solidFill>
                <a:latin typeface="Arial" pitchFamily="34" charset="0"/>
                <a:cs typeface="Arial" pitchFamily="34" charset="0"/>
              </a:rPr>
              <a:t>No trickle charge</a:t>
            </a:r>
            <a:r>
              <a:rPr lang="en-US" sz="2400" dirty="0" smtClean="0">
                <a:solidFill>
                  <a:srgbClr val="A50021"/>
                </a:solidFill>
                <a:latin typeface="Arial" pitchFamily="34" charset="0"/>
                <a:cs typeface="Arial" pitchFamily="34" charset="0"/>
              </a:rPr>
              <a:t>! </a:t>
            </a:r>
            <a:r>
              <a:rPr lang="en-US" sz="2000" dirty="0" smtClean="0">
                <a:solidFill>
                  <a:schemeClr val="tx1">
                    <a:lumMod val="65000"/>
                    <a:lumOff val="35000"/>
                  </a:schemeClr>
                </a:solidFill>
                <a:latin typeface="Arial" pitchFamily="34" charset="0"/>
                <a:cs typeface="Arial" pitchFamily="34" charset="0"/>
              </a:rPr>
              <a:t>(Li-ion cannot absorb overcharge) </a:t>
            </a:r>
            <a:endParaRPr lang="en-CA" sz="2000" dirty="0">
              <a:solidFill>
                <a:schemeClr val="tx1">
                  <a:lumMod val="65000"/>
                  <a:lumOff val="35000"/>
                </a:schemeClr>
              </a:solidFill>
            </a:endParaRPr>
          </a:p>
        </p:txBody>
      </p:sp>
      <p:sp>
        <p:nvSpPr>
          <p:cNvPr id="7" name="Rectangle 6"/>
          <p:cNvSpPr/>
          <p:nvPr/>
        </p:nvSpPr>
        <p:spPr>
          <a:xfrm>
            <a:off x="6692650" y="1412776"/>
            <a:ext cx="2343846" cy="3170099"/>
          </a:xfrm>
          <a:prstGeom prst="rect">
            <a:avLst/>
          </a:prstGeom>
        </p:spPr>
        <p:txBody>
          <a:bodyPr wrap="square">
            <a:spAutoFit/>
          </a:bodyPr>
          <a:lstStyle/>
          <a:p>
            <a:pPr marL="342900" lvl="0" indent="-342900">
              <a:spcAft>
                <a:spcPts val="1200"/>
              </a:spcAft>
              <a:buFont typeface="Wingdings" pitchFamily="2" charset="2"/>
              <a:buChar char="Ø"/>
            </a:pPr>
            <a:r>
              <a:rPr lang="en-US" sz="2000" dirty="0" smtClean="0">
                <a:solidFill>
                  <a:schemeClr val="tx1">
                    <a:lumMod val="65000"/>
                    <a:lumOff val="35000"/>
                  </a:schemeClr>
                </a:solidFill>
                <a:latin typeface="Arial" pitchFamily="34" charset="0"/>
                <a:cs typeface="Arial" pitchFamily="34" charset="0"/>
              </a:rPr>
              <a:t>Charge </a:t>
            </a:r>
            <a:r>
              <a:rPr lang="en-US" sz="2000" dirty="0">
                <a:solidFill>
                  <a:schemeClr val="tx1">
                    <a:lumMod val="65000"/>
                    <a:lumOff val="35000"/>
                  </a:schemeClr>
                </a:solidFill>
                <a:latin typeface="Arial" pitchFamily="34" charset="0"/>
                <a:cs typeface="Arial" pitchFamily="34" charset="0"/>
              </a:rPr>
              <a:t>to </a:t>
            </a:r>
            <a:r>
              <a:rPr lang="en-US" sz="2000" dirty="0" smtClean="0">
                <a:solidFill>
                  <a:schemeClr val="tx1">
                    <a:lumMod val="65000"/>
                    <a:lumOff val="35000"/>
                  </a:schemeClr>
                </a:solidFill>
                <a:latin typeface="Arial" pitchFamily="34" charset="0"/>
                <a:cs typeface="Arial" pitchFamily="34" charset="0"/>
              </a:rPr>
              <a:t>4.20V/cell</a:t>
            </a:r>
            <a:endParaRPr lang="en-US" sz="2000" dirty="0">
              <a:solidFill>
                <a:schemeClr val="tx1">
                  <a:lumMod val="65000"/>
                  <a:lumOff val="35000"/>
                </a:schemeClr>
              </a:solidFill>
              <a:latin typeface="Arial" pitchFamily="34" charset="0"/>
              <a:cs typeface="Arial" pitchFamily="34" charset="0"/>
            </a:endParaRPr>
          </a:p>
          <a:p>
            <a:pPr marL="342900" lvl="0" indent="-342900">
              <a:spcAft>
                <a:spcPts val="1200"/>
              </a:spcAft>
              <a:buFont typeface="Wingdings" pitchFamily="2" charset="2"/>
              <a:buChar char="Ø"/>
            </a:pPr>
            <a:r>
              <a:rPr lang="en-US" sz="2000" dirty="0" smtClean="0">
                <a:solidFill>
                  <a:schemeClr val="tx1">
                    <a:lumMod val="65000"/>
                    <a:lumOff val="35000"/>
                  </a:schemeClr>
                </a:solidFill>
                <a:latin typeface="Arial" pitchFamily="34" charset="0"/>
                <a:cs typeface="Arial" pitchFamily="34" charset="0"/>
              </a:rPr>
              <a:t>Absolutely no trickle charge; cells must relax after charge</a:t>
            </a:r>
            <a:endParaRPr lang="en-US" sz="2000" dirty="0">
              <a:solidFill>
                <a:schemeClr val="tx1">
                  <a:lumMod val="65000"/>
                  <a:lumOff val="35000"/>
                </a:schemeClr>
              </a:solidFill>
              <a:latin typeface="Arial" pitchFamily="34" charset="0"/>
              <a:cs typeface="Arial" pitchFamily="34" charset="0"/>
            </a:endParaRPr>
          </a:p>
          <a:p>
            <a:pPr marL="342900" lvl="0" indent="-342900">
              <a:spcAft>
                <a:spcPts val="1200"/>
              </a:spcAft>
              <a:buFont typeface="Wingdings" pitchFamily="2" charset="2"/>
              <a:buChar char="Ø"/>
            </a:pPr>
            <a:r>
              <a:rPr lang="en-US" sz="2000" dirty="0" smtClean="0">
                <a:solidFill>
                  <a:schemeClr val="tx1">
                    <a:lumMod val="65000"/>
                    <a:lumOff val="35000"/>
                  </a:schemeClr>
                </a:solidFill>
                <a:latin typeface="Arial" pitchFamily="34" charset="0"/>
                <a:cs typeface="Arial" pitchFamily="34" charset="0"/>
              </a:rPr>
              <a:t>Occasional topping charge allowed</a:t>
            </a:r>
          </a:p>
        </p:txBody>
      </p:sp>
    </p:spTree>
    <p:extLst>
      <p:ext uri="{BB962C8B-B14F-4D97-AF65-F5344CB8AC3E}">
        <p14:creationId xmlns:p14="http://schemas.microsoft.com/office/powerpoint/2010/main" val="282453962"/>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990600" y="465138"/>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CA" sz="3200" b="1">
              <a:solidFill>
                <a:srgbClr val="CC3300"/>
              </a:solidFill>
              <a:latin typeface="Arial" charset="0"/>
            </a:endParaRPr>
          </a:p>
        </p:txBody>
      </p:sp>
      <p:sp>
        <p:nvSpPr>
          <p:cNvPr id="2" name="Rectangle 1"/>
          <p:cNvSpPr/>
          <p:nvPr/>
        </p:nvSpPr>
        <p:spPr>
          <a:xfrm>
            <a:off x="1691680" y="404664"/>
            <a:ext cx="5319085" cy="523220"/>
          </a:xfrm>
          <a:prstGeom prst="rect">
            <a:avLst/>
          </a:prstGeom>
        </p:spPr>
        <p:txBody>
          <a:bodyPr wrap="none">
            <a:spAutoFit/>
          </a:bodyPr>
          <a:lstStyle/>
          <a:p>
            <a:r>
              <a:rPr lang="en-US" sz="2800" b="1" dirty="0" smtClean="0">
                <a:solidFill>
                  <a:srgbClr val="003399"/>
                </a:solidFill>
                <a:latin typeface="Arial" pitchFamily="34" charset="0"/>
                <a:ea typeface="Times New Roman"/>
                <a:cs typeface="Arial" pitchFamily="34" charset="0"/>
              </a:rPr>
              <a:t>What batteries like and dislike</a:t>
            </a:r>
            <a:endParaRPr lang="en-CA" sz="2800" dirty="0">
              <a:solidFill>
                <a:srgbClr val="003399"/>
              </a:solidFill>
              <a:latin typeface="Arial" pitchFamily="34" charset="0"/>
              <a:cs typeface="Arial" pitchFamily="34" charset="0"/>
            </a:endParaRPr>
          </a:p>
        </p:txBody>
      </p:sp>
      <p:sp>
        <p:nvSpPr>
          <p:cNvPr id="3" name="Rectangle 2"/>
          <p:cNvSpPr/>
          <p:nvPr/>
        </p:nvSpPr>
        <p:spPr>
          <a:xfrm>
            <a:off x="251520" y="1196752"/>
            <a:ext cx="8712968" cy="1354217"/>
          </a:xfrm>
          <a:prstGeom prst="rect">
            <a:avLst/>
          </a:prstGeom>
        </p:spPr>
        <p:txBody>
          <a:bodyPr wrap="square">
            <a:spAutoFit/>
          </a:bodyPr>
          <a:lstStyle/>
          <a:p>
            <a:pPr marL="342900" lvl="0" indent="-342900">
              <a:spcAft>
                <a:spcPts val="600"/>
              </a:spcAft>
              <a:buFont typeface="Wingdings" pitchFamily="2" charset="2"/>
              <a:buChar char="Ø"/>
            </a:pPr>
            <a:r>
              <a:rPr lang="en-US" sz="2400" dirty="0">
                <a:solidFill>
                  <a:srgbClr val="003399"/>
                </a:solidFill>
                <a:latin typeface="Arial" pitchFamily="34" charset="0"/>
                <a:cs typeface="Arial" pitchFamily="34" charset="0"/>
              </a:rPr>
              <a:t>Lead acid needs an occasional </a:t>
            </a:r>
            <a:r>
              <a:rPr lang="en-US" sz="2400" dirty="0" smtClean="0">
                <a:solidFill>
                  <a:srgbClr val="003399"/>
                </a:solidFill>
                <a:latin typeface="Arial" pitchFamily="34" charset="0"/>
                <a:cs typeface="Arial" pitchFamily="34" charset="0"/>
              </a:rPr>
              <a:t>14h saturation charge.</a:t>
            </a:r>
          </a:p>
          <a:p>
            <a:pPr marL="342900" lvl="0" indent="-342900">
              <a:spcAft>
                <a:spcPts val="600"/>
              </a:spcAft>
              <a:buFont typeface="Wingdings" pitchFamily="2" charset="2"/>
              <a:buChar char="Ø"/>
            </a:pPr>
            <a:r>
              <a:rPr lang="en-US" sz="2400" dirty="0" smtClean="0">
                <a:solidFill>
                  <a:srgbClr val="003399"/>
                </a:solidFill>
                <a:latin typeface="Arial" pitchFamily="34" charset="0"/>
                <a:cs typeface="Arial" pitchFamily="34" charset="0"/>
              </a:rPr>
              <a:t>Lead acid cannot be fast-charged. (A fast charge is 8h).</a:t>
            </a:r>
            <a:endParaRPr lang="en-US" sz="2400" dirty="0">
              <a:solidFill>
                <a:srgbClr val="003399"/>
              </a:solidFill>
              <a:latin typeface="Arial" pitchFamily="34" charset="0"/>
              <a:cs typeface="Arial" pitchFamily="34" charset="0"/>
            </a:endParaRPr>
          </a:p>
          <a:p>
            <a:pPr marL="342900" indent="-342900">
              <a:spcAft>
                <a:spcPts val="600"/>
              </a:spcAft>
              <a:buFont typeface="Wingdings" pitchFamily="2" charset="2"/>
              <a:buChar char="Ø"/>
            </a:pPr>
            <a:r>
              <a:rPr lang="en-US" sz="2400" dirty="0" smtClean="0">
                <a:solidFill>
                  <a:srgbClr val="003399"/>
                </a:solidFill>
                <a:latin typeface="Arial" pitchFamily="34" charset="0"/>
                <a:cs typeface="Arial" pitchFamily="34" charset="0"/>
              </a:rPr>
              <a:t>Charging/discharging faster than 1h (1C-rate) causes stress. </a:t>
            </a:r>
          </a:p>
        </p:txBody>
      </p:sp>
      <p:sp>
        <p:nvSpPr>
          <p:cNvPr id="5"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7"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9" name="Rectangle 8"/>
          <p:cNvSpPr/>
          <p:nvPr/>
        </p:nvSpPr>
        <p:spPr>
          <a:xfrm>
            <a:off x="6372200" y="3645024"/>
            <a:ext cx="2322180" cy="1323439"/>
          </a:xfrm>
          <a:prstGeom prst="rect">
            <a:avLst/>
          </a:prstGeom>
        </p:spPr>
        <p:txBody>
          <a:bodyPr wrap="square">
            <a:spAutoFit/>
          </a:bodyPr>
          <a:lstStyle/>
          <a:p>
            <a:r>
              <a:rPr lang="en-US" sz="2000" dirty="0">
                <a:solidFill>
                  <a:schemeClr val="tx1">
                    <a:lumMod val="65000"/>
                    <a:lumOff val="35000"/>
                  </a:schemeClr>
                </a:solidFill>
                <a:latin typeface="Arial"/>
                <a:ea typeface="Times New Roman"/>
              </a:rPr>
              <a:t>Charging and discharging Li-ion above 1C reduces service </a:t>
            </a:r>
            <a:r>
              <a:rPr lang="en-US" sz="2000" dirty="0" smtClean="0">
                <a:solidFill>
                  <a:schemeClr val="tx1">
                    <a:lumMod val="65000"/>
                    <a:lumOff val="35000"/>
                  </a:schemeClr>
                </a:solidFill>
                <a:latin typeface="Arial"/>
                <a:ea typeface="Times New Roman"/>
              </a:rPr>
              <a:t>life </a:t>
            </a:r>
            <a:endParaRPr lang="en-CA" sz="2000" dirty="0">
              <a:solidFill>
                <a:schemeClr val="tx1">
                  <a:lumMod val="65000"/>
                  <a:lumOff val="35000"/>
                </a:schemeClr>
              </a:solidFill>
            </a:endParaRPr>
          </a:p>
        </p:txBody>
      </p:sp>
      <p:pic>
        <p:nvPicPr>
          <p:cNvPr id="19601" name="Picture 14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83568" y="2946861"/>
            <a:ext cx="5328592" cy="342192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55077085"/>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ChangeArrowheads="1"/>
          </p:cNvSpPr>
          <p:nvPr/>
        </p:nvSpPr>
        <p:spPr bwMode="auto">
          <a:xfrm>
            <a:off x="990600" y="465138"/>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CA" sz="3200" b="1">
              <a:solidFill>
                <a:srgbClr val="CC3300"/>
              </a:solidFill>
              <a:latin typeface="Arial" charset="0"/>
            </a:endParaRPr>
          </a:p>
        </p:txBody>
      </p:sp>
      <p:sp>
        <p:nvSpPr>
          <p:cNvPr id="4100" name="Rectangle 5"/>
          <p:cNvSpPr>
            <a:spLocks noChangeArrowheads="1"/>
          </p:cNvSpPr>
          <p:nvPr/>
        </p:nvSpPr>
        <p:spPr bwMode="auto">
          <a:xfrm>
            <a:off x="2303797" y="1628800"/>
            <a:ext cx="453640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CA" sz="3200" b="1" dirty="0" smtClean="0">
                <a:solidFill>
                  <a:srgbClr val="A50021"/>
                </a:solidFill>
                <a:latin typeface="Arial" charset="0"/>
                <a:cs typeface="Arial" charset="0"/>
              </a:rPr>
              <a:t>1. Battery Chemistries</a:t>
            </a:r>
          </a:p>
        </p:txBody>
      </p:sp>
      <p:sp>
        <p:nvSpPr>
          <p:cNvPr id="4101"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CA"/>
          </a:p>
        </p:txBody>
      </p:sp>
      <p:pic>
        <p:nvPicPr>
          <p:cNvPr id="35842" name="Picture 2" descr="http://t0.gstatic.com/images?q=tbn:ANd9GcQ9L5ETE60T8ZEqFvsYxEuAASxYZJGvS6EHyba5eayfyvS4zOP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3018" y="2825776"/>
            <a:ext cx="2790610" cy="23549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322632" y="742176"/>
            <a:ext cx="2130425"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193422" y="5517232"/>
            <a:ext cx="5114882" cy="430887"/>
          </a:xfrm>
          <a:prstGeom prst="rect">
            <a:avLst/>
          </a:prstGeom>
        </p:spPr>
        <p:txBody>
          <a:bodyPr wrap="square">
            <a:spAutoFit/>
          </a:bodyPr>
          <a:lstStyle/>
          <a:p>
            <a:pPr lvl="0">
              <a:spcAft>
                <a:spcPts val="1200"/>
              </a:spcAft>
            </a:pPr>
            <a:r>
              <a:rPr lang="en-CA" sz="2200" i="1" dirty="0">
                <a:solidFill>
                  <a:schemeClr val="tx1">
                    <a:lumMod val="50000"/>
                    <a:lumOff val="50000"/>
                  </a:schemeClr>
                </a:solidFill>
                <a:latin typeface="Arial" pitchFamily="34" charset="0"/>
                <a:cs typeface="Arial" pitchFamily="34" charset="0"/>
              </a:rPr>
              <a:t>The ideal battery does not yet exist</a:t>
            </a:r>
          </a:p>
        </p:txBody>
      </p:sp>
    </p:spTree>
    <p:extLst>
      <p:ext uri="{BB962C8B-B14F-4D97-AF65-F5344CB8AC3E}">
        <p14:creationId xmlns:p14="http://schemas.microsoft.com/office/powerpoint/2010/main" val="2971773917"/>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ChangeArrowheads="1"/>
          </p:cNvSpPr>
          <p:nvPr/>
        </p:nvSpPr>
        <p:spPr bwMode="auto">
          <a:xfrm>
            <a:off x="1865313" y="188913"/>
            <a:ext cx="2317750"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endParaRPr lang="en-CA" sz="2800" smtClean="0">
              <a:solidFill>
                <a:srgbClr val="FFFFFF"/>
              </a:solidFill>
              <a:latin typeface="Times New Roman" pitchFamily="18" charset="0"/>
              <a:ea typeface="Arial Unicode MS" pitchFamily="34" charset="-128"/>
              <a:cs typeface="Arial Unicode MS" pitchFamily="34" charset="-128"/>
            </a:endParaRPr>
          </a:p>
        </p:txBody>
      </p:sp>
      <p:sp>
        <p:nvSpPr>
          <p:cNvPr id="19459" name="Rectangle 3"/>
          <p:cNvSpPr>
            <a:spLocks noChangeArrowheads="1"/>
          </p:cNvSpPr>
          <p:nvPr/>
        </p:nvSpPr>
        <p:spPr bwMode="auto">
          <a:xfrm>
            <a:off x="4724400" y="1676400"/>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endParaRPr lang="en-CA" sz="2800" smtClean="0">
              <a:solidFill>
                <a:srgbClr val="FFFFFF"/>
              </a:solidFill>
              <a:latin typeface="Times New Roman" pitchFamily="18" charset="0"/>
              <a:ea typeface="Arial Unicode MS" pitchFamily="34" charset="-128"/>
              <a:cs typeface="Arial Unicode MS" pitchFamily="34" charset="-128"/>
            </a:endParaRPr>
          </a:p>
        </p:txBody>
      </p:sp>
      <p:sp>
        <p:nvSpPr>
          <p:cNvPr id="19460" name="Rectangle 2"/>
          <p:cNvSpPr>
            <a:spLocks noChangeArrowheads="1"/>
          </p:cNvSpPr>
          <p:nvPr/>
        </p:nvSpPr>
        <p:spPr bwMode="auto">
          <a:xfrm>
            <a:off x="1115616" y="404664"/>
            <a:ext cx="56166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57200">
              <a:spcAft>
                <a:spcPts val="600"/>
              </a:spcAft>
            </a:pPr>
            <a:r>
              <a:rPr lang="en-US" sz="2800" b="1" dirty="0" smtClean="0">
                <a:solidFill>
                  <a:srgbClr val="000099"/>
                </a:solidFill>
                <a:latin typeface="Arial" pitchFamily="34" charset="0"/>
                <a:cs typeface="Arial" pitchFamily="34" charset="0"/>
              </a:rPr>
              <a:t>Charging / Discharging</a:t>
            </a:r>
            <a:endParaRPr lang="en-US" sz="2200" i="1" dirty="0">
              <a:solidFill>
                <a:schemeClr val="tx1">
                  <a:lumMod val="65000"/>
                  <a:lumOff val="35000"/>
                </a:schemeClr>
              </a:solidFill>
              <a:latin typeface="Arial" pitchFamily="34" charset="0"/>
              <a:cs typeface="Arial" pitchFamily="34" charset="0"/>
            </a:endParaRPr>
          </a:p>
        </p:txBody>
      </p:sp>
      <p:sp>
        <p:nvSpPr>
          <p:cNvPr id="2" name="Rectangle 1"/>
          <p:cNvSpPr/>
          <p:nvPr/>
        </p:nvSpPr>
        <p:spPr>
          <a:xfrm>
            <a:off x="1011564" y="1015939"/>
            <a:ext cx="7520876" cy="1800493"/>
          </a:xfrm>
          <a:prstGeom prst="rect">
            <a:avLst/>
          </a:prstGeom>
        </p:spPr>
        <p:txBody>
          <a:bodyPr wrap="square">
            <a:spAutoFit/>
          </a:bodyPr>
          <a:lstStyle/>
          <a:p>
            <a:pPr marL="342900" indent="-342900">
              <a:spcAft>
                <a:spcPts val="600"/>
              </a:spcAft>
              <a:buFont typeface="Wingdings" panose="05000000000000000000" pitchFamily="2" charset="2"/>
              <a:buChar char="Ø"/>
            </a:pPr>
            <a:r>
              <a:rPr lang="en-US" sz="2400" dirty="0" smtClean="0">
                <a:solidFill>
                  <a:srgbClr val="000099"/>
                </a:solidFill>
                <a:latin typeface="Arial" pitchFamily="34" charset="0"/>
                <a:cs typeface="Arial" pitchFamily="34" charset="0"/>
              </a:rPr>
              <a:t>Chargers </a:t>
            </a:r>
            <a:r>
              <a:rPr lang="en-US" sz="2400" dirty="0">
                <a:solidFill>
                  <a:srgbClr val="000099"/>
                </a:solidFill>
                <a:latin typeface="Arial" pitchFamily="34" charset="0"/>
                <a:cs typeface="Arial" pitchFamily="34" charset="0"/>
              </a:rPr>
              <a:t>must safely </a:t>
            </a:r>
            <a:r>
              <a:rPr lang="en-US" sz="2400" dirty="0" smtClean="0">
                <a:solidFill>
                  <a:srgbClr val="000099"/>
                </a:solidFill>
                <a:latin typeface="Arial" pitchFamily="34" charset="0"/>
                <a:cs typeface="Arial" pitchFamily="34" charset="0"/>
              </a:rPr>
              <a:t>charge even a faulty battery </a:t>
            </a:r>
          </a:p>
          <a:p>
            <a:pPr marL="342900" indent="-342900">
              <a:spcAft>
                <a:spcPts val="600"/>
              </a:spcAft>
              <a:buFont typeface="Wingdings" panose="05000000000000000000" pitchFamily="2" charset="2"/>
              <a:buChar char="Ø"/>
            </a:pPr>
            <a:r>
              <a:rPr lang="en-US" sz="2400" dirty="0" smtClean="0">
                <a:solidFill>
                  <a:srgbClr val="000099"/>
                </a:solidFill>
                <a:latin typeface="Arial" pitchFamily="34" charset="0"/>
                <a:cs typeface="Arial" pitchFamily="34" charset="0"/>
              </a:rPr>
              <a:t>Chargers fill a battery, then halt the charge </a:t>
            </a:r>
          </a:p>
          <a:p>
            <a:pPr marL="342900" indent="-342900">
              <a:spcAft>
                <a:spcPts val="600"/>
              </a:spcAft>
              <a:buFont typeface="Wingdings" panose="05000000000000000000" pitchFamily="2" charset="2"/>
              <a:buChar char="Ø"/>
            </a:pPr>
            <a:r>
              <a:rPr lang="en-US" sz="2400" dirty="0" smtClean="0">
                <a:solidFill>
                  <a:srgbClr val="000099"/>
                </a:solidFill>
                <a:latin typeface="Arial" pitchFamily="34" charset="0"/>
                <a:cs typeface="Arial" pitchFamily="34" charset="0"/>
              </a:rPr>
              <a:t>Overcharge hints to a faulty charger </a:t>
            </a:r>
          </a:p>
          <a:p>
            <a:pPr marL="342900" indent="-342900">
              <a:spcAft>
                <a:spcPts val="600"/>
              </a:spcAft>
              <a:buFont typeface="Wingdings" panose="05000000000000000000" pitchFamily="2" charset="2"/>
              <a:buChar char="Ø"/>
            </a:pPr>
            <a:r>
              <a:rPr lang="en-US" sz="2400" dirty="0" smtClean="0">
                <a:solidFill>
                  <a:srgbClr val="000099"/>
                </a:solidFill>
                <a:latin typeface="Arial" pitchFamily="34" charset="0"/>
                <a:cs typeface="Arial" pitchFamily="34" charset="0"/>
              </a:rPr>
              <a:t>Discharge must be directed to a proper load</a:t>
            </a:r>
          </a:p>
        </p:txBody>
      </p:sp>
      <p:pic>
        <p:nvPicPr>
          <p:cNvPr id="86018" name="Picture 2" descr="http://upload.wikimedia.org/wikipedia/commons/thumb/e/e5/Toilet-cistern-01.png/300px-Toilet-cistern-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3140968"/>
            <a:ext cx="4352524" cy="3249886"/>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5932988" y="3284984"/>
            <a:ext cx="2868514" cy="2708434"/>
          </a:xfrm>
          <a:prstGeom prst="rect">
            <a:avLst/>
          </a:prstGeom>
        </p:spPr>
        <p:txBody>
          <a:bodyPr wrap="square">
            <a:spAutoFit/>
          </a:bodyPr>
          <a:lstStyle/>
          <a:p>
            <a:pPr>
              <a:spcAft>
                <a:spcPts val="600"/>
              </a:spcAft>
            </a:pPr>
            <a:r>
              <a:rPr lang="en-US" sz="2000" b="1" i="1" dirty="0" smtClean="0">
                <a:solidFill>
                  <a:srgbClr val="C00000"/>
                </a:solidFill>
                <a:latin typeface="Arial" pitchFamily="34" charset="0"/>
                <a:cs typeface="Arial" pitchFamily="34" charset="0"/>
              </a:rPr>
              <a:t>Analogy</a:t>
            </a:r>
          </a:p>
          <a:p>
            <a:pPr>
              <a:spcAft>
                <a:spcPts val="600"/>
              </a:spcAft>
            </a:pPr>
            <a:r>
              <a:rPr lang="en-US" sz="2000" dirty="0" smtClean="0">
                <a:solidFill>
                  <a:schemeClr val="tx1">
                    <a:lumMod val="65000"/>
                    <a:lumOff val="35000"/>
                  </a:schemeClr>
                </a:solidFill>
                <a:latin typeface="Arial" pitchFamily="34" charset="0"/>
                <a:cs typeface="Arial" pitchFamily="34" charset="0"/>
              </a:rPr>
              <a:t>Water-flow stops when the tank is full. A faulty mechanism can cause flooding.</a:t>
            </a:r>
            <a:br>
              <a:rPr lang="en-US" sz="2000" dirty="0" smtClean="0">
                <a:solidFill>
                  <a:schemeClr val="tx1">
                    <a:lumMod val="65000"/>
                    <a:lumOff val="35000"/>
                  </a:schemeClr>
                </a:solidFill>
                <a:latin typeface="Arial" pitchFamily="34" charset="0"/>
                <a:cs typeface="Arial" pitchFamily="34" charset="0"/>
              </a:rPr>
            </a:br>
            <a:endParaRPr lang="en-US" sz="2000" dirty="0" smtClean="0">
              <a:solidFill>
                <a:schemeClr val="tx1">
                  <a:lumMod val="65000"/>
                  <a:lumOff val="35000"/>
                </a:schemeClr>
              </a:solidFill>
              <a:latin typeface="Arial" pitchFamily="34" charset="0"/>
              <a:cs typeface="Arial" pitchFamily="34" charset="0"/>
            </a:endParaRPr>
          </a:p>
          <a:p>
            <a:pPr>
              <a:spcAft>
                <a:spcPts val="1200"/>
              </a:spcAft>
            </a:pPr>
            <a:r>
              <a:rPr lang="en-US" sz="2000" dirty="0" smtClean="0">
                <a:solidFill>
                  <a:schemeClr val="tx1">
                    <a:lumMod val="65000"/>
                    <a:lumOff val="35000"/>
                  </a:schemeClr>
                </a:solidFill>
                <a:latin typeface="Arial" pitchFamily="34" charset="0"/>
                <a:cs typeface="Arial" pitchFamily="34" charset="0"/>
              </a:rPr>
              <a:t>Placing a brick in the tank reduces capacity. </a:t>
            </a:r>
            <a:endParaRPr lang="en-CA" sz="2000" dirty="0">
              <a:solidFill>
                <a:schemeClr val="tx1">
                  <a:lumMod val="65000"/>
                  <a:lumOff val="35000"/>
                </a:schemeClr>
              </a:solidFill>
            </a:endParaRPr>
          </a:p>
        </p:txBody>
      </p:sp>
    </p:spTree>
    <p:extLst>
      <p:ext uri="{BB962C8B-B14F-4D97-AF65-F5344CB8AC3E}">
        <p14:creationId xmlns:p14="http://schemas.microsoft.com/office/powerpoint/2010/main" val="2492393219"/>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990600" y="465138"/>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CA" sz="3200" b="1">
              <a:solidFill>
                <a:srgbClr val="CC3300"/>
              </a:solidFill>
              <a:latin typeface="Arial" charset="0"/>
            </a:endParaRPr>
          </a:p>
        </p:txBody>
      </p:sp>
      <p:sp>
        <p:nvSpPr>
          <p:cNvPr id="2" name="Rectangle 1"/>
          <p:cNvSpPr/>
          <p:nvPr/>
        </p:nvSpPr>
        <p:spPr>
          <a:xfrm>
            <a:off x="539552" y="1268760"/>
            <a:ext cx="8352928" cy="1800493"/>
          </a:xfrm>
          <a:prstGeom prst="rect">
            <a:avLst/>
          </a:prstGeom>
        </p:spPr>
        <p:txBody>
          <a:bodyPr wrap="square">
            <a:spAutoFit/>
          </a:bodyPr>
          <a:lstStyle/>
          <a:p>
            <a:pPr>
              <a:spcAft>
                <a:spcPts val="600"/>
              </a:spcAft>
            </a:pPr>
            <a:r>
              <a:rPr lang="en-US" sz="2400" dirty="0" smtClean="0">
                <a:solidFill>
                  <a:srgbClr val="003399"/>
                </a:solidFill>
                <a:latin typeface="Arial" pitchFamily="34" charset="0"/>
                <a:cs typeface="Arial" pitchFamily="34" charset="0"/>
              </a:rPr>
              <a:t>Some batteries can be charged in less than 30 minutes, but</a:t>
            </a:r>
          </a:p>
          <a:p>
            <a:pPr marL="342900" indent="-342900">
              <a:spcAft>
                <a:spcPts val="600"/>
              </a:spcAft>
              <a:buFont typeface="Wingdings" pitchFamily="2" charset="2"/>
              <a:buChar char="Ø"/>
            </a:pPr>
            <a:r>
              <a:rPr lang="en-US" sz="2400" dirty="0" smtClean="0">
                <a:solidFill>
                  <a:srgbClr val="003399"/>
                </a:solidFill>
                <a:latin typeface="Arial" pitchFamily="34" charset="0"/>
                <a:cs typeface="Arial" pitchFamily="34" charset="0"/>
              </a:rPr>
              <a:t>Ultra-fast </a:t>
            </a:r>
            <a:r>
              <a:rPr lang="en-US" sz="2400" dirty="0">
                <a:solidFill>
                  <a:srgbClr val="003399"/>
                </a:solidFill>
                <a:latin typeface="Arial" pitchFamily="34" charset="0"/>
                <a:cs typeface="Arial" pitchFamily="34" charset="0"/>
              </a:rPr>
              <a:t>charging </a:t>
            </a:r>
            <a:r>
              <a:rPr lang="en-US" sz="2400" dirty="0" smtClean="0">
                <a:solidFill>
                  <a:srgbClr val="003399"/>
                </a:solidFill>
                <a:latin typeface="Arial" pitchFamily="34" charset="0"/>
                <a:cs typeface="Arial" pitchFamily="34" charset="0"/>
              </a:rPr>
              <a:t>only works with </a:t>
            </a:r>
            <a:r>
              <a:rPr lang="en-US" sz="2400" dirty="0">
                <a:solidFill>
                  <a:srgbClr val="003399"/>
                </a:solidFill>
                <a:latin typeface="Arial" pitchFamily="34" charset="0"/>
                <a:cs typeface="Arial" pitchFamily="34" charset="0"/>
              </a:rPr>
              <a:t>a </a:t>
            </a:r>
            <a:r>
              <a:rPr lang="en-US" sz="2400" dirty="0" smtClean="0">
                <a:solidFill>
                  <a:srgbClr val="003399"/>
                </a:solidFill>
                <a:latin typeface="Arial" pitchFamily="34" charset="0"/>
                <a:cs typeface="Arial" pitchFamily="34" charset="0"/>
              </a:rPr>
              <a:t>perfect pack</a:t>
            </a:r>
          </a:p>
          <a:p>
            <a:pPr marL="342900" indent="-342900">
              <a:spcAft>
                <a:spcPts val="600"/>
              </a:spcAft>
              <a:buFont typeface="Wingdings" pitchFamily="2" charset="2"/>
              <a:buChar char="Ø"/>
            </a:pPr>
            <a:r>
              <a:rPr lang="en-US" sz="2400" dirty="0" smtClean="0">
                <a:solidFill>
                  <a:srgbClr val="003399"/>
                </a:solidFill>
                <a:latin typeface="Arial" pitchFamily="34" charset="0"/>
                <a:cs typeface="Arial" pitchFamily="34" charset="0"/>
              </a:rPr>
              <a:t>Fast-charging causes undue stress, shortens life</a:t>
            </a:r>
          </a:p>
          <a:p>
            <a:pPr marL="342900" indent="-342900">
              <a:spcAft>
                <a:spcPts val="600"/>
              </a:spcAft>
              <a:buFont typeface="Wingdings" pitchFamily="2" charset="2"/>
              <a:buChar char="Ø"/>
            </a:pPr>
            <a:r>
              <a:rPr lang="en-US" sz="2400" dirty="0" smtClean="0">
                <a:solidFill>
                  <a:srgbClr val="003399"/>
                </a:solidFill>
                <a:latin typeface="Arial" pitchFamily="34" charset="0"/>
                <a:cs typeface="Arial" pitchFamily="34" charset="0"/>
              </a:rPr>
              <a:t>For best results, charge at 0.5</a:t>
            </a:r>
            <a:r>
              <a:rPr lang="en-CA" sz="2400" dirty="0" smtClean="0">
                <a:solidFill>
                  <a:srgbClr val="003399"/>
                </a:solidFill>
                <a:latin typeface="Arial" pitchFamily="34" charset="0"/>
                <a:cs typeface="Arial" pitchFamily="34" charset="0"/>
              </a:rPr>
              <a:t>–</a:t>
            </a:r>
            <a:r>
              <a:rPr lang="en-US" sz="2400" dirty="0" smtClean="0">
                <a:solidFill>
                  <a:srgbClr val="003399"/>
                </a:solidFill>
                <a:latin typeface="Arial" pitchFamily="34" charset="0"/>
                <a:cs typeface="Arial" pitchFamily="34" charset="0"/>
              </a:rPr>
              <a:t>1C-rate </a:t>
            </a:r>
            <a:r>
              <a:rPr lang="en-US" sz="2000" dirty="0" smtClean="0">
                <a:solidFill>
                  <a:srgbClr val="000000">
                    <a:lumMod val="65000"/>
                    <a:lumOff val="35000"/>
                  </a:srgbClr>
                </a:solidFill>
                <a:latin typeface="Arial" pitchFamily="34" charset="0"/>
                <a:cs typeface="Arial" pitchFamily="34" charset="0"/>
              </a:rPr>
              <a:t>(1</a:t>
            </a:r>
            <a:r>
              <a:rPr lang="en-CA" sz="2000" dirty="0">
                <a:solidFill>
                  <a:srgbClr val="003399"/>
                </a:solidFill>
                <a:latin typeface="Arial" pitchFamily="34" charset="0"/>
                <a:cs typeface="Arial" pitchFamily="34" charset="0"/>
              </a:rPr>
              <a:t>–</a:t>
            </a:r>
            <a:r>
              <a:rPr lang="en-US" sz="2000" dirty="0" smtClean="0">
                <a:solidFill>
                  <a:srgbClr val="000000">
                    <a:lumMod val="65000"/>
                    <a:lumOff val="35000"/>
                  </a:srgbClr>
                </a:solidFill>
                <a:latin typeface="Arial" pitchFamily="34" charset="0"/>
                <a:cs typeface="Arial" pitchFamily="34" charset="0"/>
              </a:rPr>
              <a:t>2h rate)</a:t>
            </a:r>
            <a:endParaRPr lang="en-US" sz="2000" dirty="0">
              <a:solidFill>
                <a:srgbClr val="000000">
                  <a:lumMod val="65000"/>
                  <a:lumOff val="35000"/>
                </a:srgbClr>
              </a:solidFill>
              <a:latin typeface="Arial" pitchFamily="34" charset="0"/>
              <a:cs typeface="Arial" pitchFamily="34" charset="0"/>
            </a:endParaRPr>
          </a:p>
        </p:txBody>
      </p:sp>
      <p:pic>
        <p:nvPicPr>
          <p:cNvPr id="4" name="Picture 3"/>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30000" contrast="13000"/>
                    </a14:imgEffect>
                  </a14:imgLayer>
                </a14:imgProps>
              </a:ext>
              <a:ext uri="{28A0092B-C50C-407E-A947-70E740481C1C}">
                <a14:useLocalDpi xmlns:a14="http://schemas.microsoft.com/office/drawing/2010/main" val="0"/>
              </a:ext>
            </a:extLst>
          </a:blip>
          <a:srcRect/>
          <a:stretch>
            <a:fillRect/>
          </a:stretch>
        </p:blipFill>
        <p:spPr bwMode="auto">
          <a:xfrm>
            <a:off x="837503" y="3478049"/>
            <a:ext cx="4986697" cy="2677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146699" y="3717032"/>
            <a:ext cx="2591845" cy="2246769"/>
          </a:xfrm>
          <a:prstGeom prst="rect">
            <a:avLst/>
          </a:prstGeom>
        </p:spPr>
        <p:txBody>
          <a:bodyPr wrap="square">
            <a:spAutoFit/>
          </a:bodyPr>
          <a:lstStyle/>
          <a:p>
            <a:r>
              <a:rPr lang="en-US" sz="2000" dirty="0" smtClean="0">
                <a:solidFill>
                  <a:srgbClr val="000000">
                    <a:lumMod val="65000"/>
                    <a:lumOff val="35000"/>
                  </a:srgbClr>
                </a:solidFill>
                <a:latin typeface="Arial" pitchFamily="34" charset="0"/>
                <a:cs typeface="Arial" pitchFamily="34" charset="0"/>
              </a:rPr>
              <a:t>As a </a:t>
            </a:r>
            <a:r>
              <a:rPr lang="en-US" sz="2000" dirty="0">
                <a:solidFill>
                  <a:srgbClr val="000000">
                    <a:lumMod val="65000"/>
                    <a:lumOff val="35000"/>
                  </a:srgbClr>
                </a:solidFill>
                <a:latin typeface="Arial" pitchFamily="34" charset="0"/>
                <a:cs typeface="Arial" pitchFamily="34" charset="0"/>
              </a:rPr>
              <a:t>high-speed train can only go as fast as the tracks allow. </a:t>
            </a:r>
            <a:r>
              <a:rPr lang="en-US" sz="2000" dirty="0" smtClean="0">
                <a:solidFill>
                  <a:srgbClr val="000000">
                    <a:lumMod val="65000"/>
                    <a:lumOff val="35000"/>
                  </a:srgbClr>
                </a:solidFill>
                <a:latin typeface="Arial" pitchFamily="34" charset="0"/>
                <a:cs typeface="Arial" pitchFamily="34" charset="0"/>
              </a:rPr>
              <a:t>Likewise, a battery must be in good condition to accept fast charge.</a:t>
            </a:r>
            <a:endParaRPr lang="en-CA" sz="2000" dirty="0">
              <a:solidFill>
                <a:srgbClr val="000000">
                  <a:lumMod val="65000"/>
                  <a:lumOff val="35000"/>
                </a:srgbClr>
              </a:solidFill>
              <a:latin typeface="Arial" pitchFamily="34" charset="0"/>
              <a:cs typeface="Arial" pitchFamily="34" charset="0"/>
            </a:endParaRPr>
          </a:p>
        </p:txBody>
      </p:sp>
      <p:sp>
        <p:nvSpPr>
          <p:cNvPr id="5" name="Rectangle 4"/>
          <p:cNvSpPr/>
          <p:nvPr/>
        </p:nvSpPr>
        <p:spPr>
          <a:xfrm>
            <a:off x="804616" y="525355"/>
            <a:ext cx="7947389" cy="523220"/>
          </a:xfrm>
          <a:prstGeom prst="rect">
            <a:avLst/>
          </a:prstGeom>
        </p:spPr>
        <p:txBody>
          <a:bodyPr wrap="square">
            <a:spAutoFit/>
          </a:bodyPr>
          <a:lstStyle/>
          <a:p>
            <a:r>
              <a:rPr lang="en-US" sz="2800" b="1" dirty="0" smtClean="0">
                <a:solidFill>
                  <a:srgbClr val="003399"/>
                </a:solidFill>
                <a:latin typeface="Arial" pitchFamily="34" charset="0"/>
                <a:ea typeface="Times New Roman"/>
                <a:cs typeface="Arial" pitchFamily="34" charset="0"/>
              </a:rPr>
              <a:t>Ultra-fast charging </a:t>
            </a:r>
            <a:r>
              <a:rPr lang="en-US" sz="2400" i="1" dirty="0" smtClean="0">
                <a:solidFill>
                  <a:srgbClr val="000000">
                    <a:lumMod val="65000"/>
                    <a:lumOff val="35000"/>
                  </a:srgbClr>
                </a:solidFill>
                <a:latin typeface="Arial" pitchFamily="34" charset="0"/>
                <a:ea typeface="Times New Roman"/>
                <a:cs typeface="Arial" pitchFamily="34" charset="0"/>
              </a:rPr>
              <a:t>Use moderate charge if possible </a:t>
            </a:r>
            <a:endParaRPr lang="en-CA" sz="2400" i="1" dirty="0">
              <a:solidFill>
                <a:srgbClr val="000000">
                  <a:lumMod val="65000"/>
                  <a:lumOff val="35000"/>
                </a:srgbClr>
              </a:solidFill>
              <a:latin typeface="Arial" pitchFamily="34" charset="0"/>
              <a:cs typeface="Arial" pitchFamily="34" charset="0"/>
            </a:endParaRPr>
          </a:p>
        </p:txBody>
      </p:sp>
      <p:sp>
        <p:nvSpPr>
          <p:cNvPr id="6" name="Rectangle 5"/>
          <p:cNvSpPr/>
          <p:nvPr/>
        </p:nvSpPr>
        <p:spPr>
          <a:xfrm>
            <a:off x="2155899" y="6171335"/>
            <a:ext cx="2462534" cy="338554"/>
          </a:xfrm>
          <a:prstGeom prst="rect">
            <a:avLst/>
          </a:prstGeom>
        </p:spPr>
        <p:txBody>
          <a:bodyPr wrap="none">
            <a:spAutoFit/>
          </a:bodyPr>
          <a:lstStyle/>
          <a:p>
            <a:r>
              <a:rPr lang="en-US" sz="1600" dirty="0" smtClean="0">
                <a:solidFill>
                  <a:srgbClr val="000000">
                    <a:lumMod val="65000"/>
                    <a:lumOff val="35000"/>
                  </a:srgbClr>
                </a:solidFill>
                <a:latin typeface="Arial" pitchFamily="34" charset="0"/>
                <a:cs typeface="Arial" pitchFamily="34" charset="0"/>
              </a:rPr>
              <a:t>Chinese high-speed train</a:t>
            </a:r>
            <a:endParaRPr lang="en-CA" sz="1600" dirty="0">
              <a:solidFill>
                <a:srgbClr val="000000"/>
              </a:solidFill>
            </a:endParaRPr>
          </a:p>
        </p:txBody>
      </p:sp>
    </p:spTree>
    <p:extLst>
      <p:ext uri="{BB962C8B-B14F-4D97-AF65-F5344CB8AC3E}">
        <p14:creationId xmlns:p14="http://schemas.microsoft.com/office/powerpoint/2010/main" val="3980029722"/>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990600" y="465138"/>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CA" sz="3200" b="1">
              <a:solidFill>
                <a:srgbClr val="CC3300"/>
              </a:solidFill>
              <a:latin typeface="Arial" charset="0"/>
            </a:endParaRPr>
          </a:p>
        </p:txBody>
      </p:sp>
      <p:sp>
        <p:nvSpPr>
          <p:cNvPr id="2" name="Rectangle 1"/>
          <p:cNvSpPr/>
          <p:nvPr/>
        </p:nvSpPr>
        <p:spPr>
          <a:xfrm>
            <a:off x="1979712" y="500911"/>
            <a:ext cx="4269246" cy="523220"/>
          </a:xfrm>
          <a:prstGeom prst="rect">
            <a:avLst/>
          </a:prstGeom>
        </p:spPr>
        <p:txBody>
          <a:bodyPr wrap="none">
            <a:spAutoFit/>
          </a:bodyPr>
          <a:lstStyle/>
          <a:p>
            <a:r>
              <a:rPr lang="en-US" sz="2800" b="1" dirty="0">
                <a:solidFill>
                  <a:srgbClr val="000099"/>
                </a:solidFill>
                <a:latin typeface="Arial" pitchFamily="34" charset="0"/>
                <a:ea typeface="Times New Roman"/>
                <a:cs typeface="Arial" pitchFamily="34" charset="0"/>
              </a:rPr>
              <a:t>Charging </a:t>
            </a:r>
            <a:r>
              <a:rPr lang="en-US" sz="2800" b="1" dirty="0" smtClean="0">
                <a:solidFill>
                  <a:srgbClr val="000099"/>
                </a:solidFill>
                <a:latin typeface="Arial" pitchFamily="34" charset="0"/>
                <a:ea typeface="Times New Roman"/>
                <a:cs typeface="Arial" pitchFamily="34" charset="0"/>
              </a:rPr>
              <a:t>without wires</a:t>
            </a:r>
            <a:endParaRPr lang="en-CA" sz="2800" b="1" dirty="0">
              <a:solidFill>
                <a:srgbClr val="000099"/>
              </a:solidFill>
              <a:latin typeface="Arial" pitchFamily="34" charset="0"/>
              <a:cs typeface="Arial" pitchFamily="34" charset="0"/>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21509" name="Picture 5" descr="File:Inductive charging.svg">
            <a:hlinkClick r:id="rId3"/>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907704" y="3697257"/>
            <a:ext cx="5832648" cy="254005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7216" y="1196752"/>
            <a:ext cx="8114722" cy="2031325"/>
          </a:xfrm>
          <a:prstGeom prst="rect">
            <a:avLst/>
          </a:prstGeom>
        </p:spPr>
        <p:txBody>
          <a:bodyPr wrap="none">
            <a:spAutoFit/>
          </a:bodyPr>
          <a:lstStyle/>
          <a:p>
            <a:pPr marL="342900" lvl="0" indent="-342900">
              <a:spcAft>
                <a:spcPts val="1200"/>
              </a:spcAft>
              <a:buFont typeface="Wingdings" pitchFamily="2" charset="2"/>
              <a:buChar char="Ø"/>
            </a:pPr>
            <a:r>
              <a:rPr lang="en-US" sz="2400" dirty="0" smtClean="0">
                <a:solidFill>
                  <a:srgbClr val="000099"/>
                </a:solidFill>
                <a:latin typeface="Arial" pitchFamily="34" charset="0"/>
                <a:ea typeface="Times New Roman"/>
                <a:cs typeface="Arial" pitchFamily="34" charset="0"/>
              </a:rPr>
              <a:t>Inductive charging resembles a transmitter and receiver</a:t>
            </a:r>
          </a:p>
          <a:p>
            <a:pPr marL="342900" lvl="0" indent="-342900">
              <a:spcAft>
                <a:spcPts val="1200"/>
              </a:spcAft>
              <a:buFont typeface="Wingdings" pitchFamily="2" charset="2"/>
              <a:buChar char="Ø"/>
            </a:pPr>
            <a:r>
              <a:rPr lang="en-US" sz="2400" dirty="0" smtClean="0">
                <a:solidFill>
                  <a:srgbClr val="000099"/>
                </a:solidFill>
                <a:latin typeface="Arial" pitchFamily="34" charset="0"/>
                <a:ea typeface="Times New Roman"/>
                <a:cs typeface="Arial" pitchFamily="34" charset="0"/>
              </a:rPr>
              <a:t>Received magnetic signals are rectified and regulated</a:t>
            </a:r>
          </a:p>
          <a:p>
            <a:pPr marL="342900" lvl="0" indent="-342900">
              <a:spcAft>
                <a:spcPts val="1200"/>
              </a:spcAft>
              <a:buFont typeface="Wingdings" pitchFamily="2" charset="2"/>
              <a:buChar char="Ø"/>
            </a:pPr>
            <a:r>
              <a:rPr lang="en-US" sz="2400" dirty="0" smtClean="0">
                <a:solidFill>
                  <a:srgbClr val="000099"/>
                </a:solidFill>
                <a:latin typeface="Arial" pitchFamily="34" charset="0"/>
                <a:ea typeface="Times New Roman"/>
                <a:cs typeface="Arial" pitchFamily="34" charset="0"/>
              </a:rPr>
              <a:t>Transmitter and receiver command power needs</a:t>
            </a:r>
          </a:p>
          <a:p>
            <a:pPr marL="342900" lvl="0" indent="-342900">
              <a:spcAft>
                <a:spcPts val="1200"/>
              </a:spcAft>
              <a:buFont typeface="Wingdings" pitchFamily="2" charset="2"/>
              <a:buChar char="Ø"/>
            </a:pPr>
            <a:r>
              <a:rPr lang="en-US" sz="2000" dirty="0" smtClean="0">
                <a:solidFill>
                  <a:srgbClr val="A50021"/>
                </a:solidFill>
                <a:latin typeface="Arial" pitchFamily="34" charset="0"/>
                <a:ea typeface="Times New Roman"/>
                <a:cs typeface="Arial" pitchFamily="34" charset="0"/>
              </a:rPr>
              <a:t>Inductive charging is 70% efficient; produces heat </a:t>
            </a:r>
            <a:endParaRPr lang="en-CA" sz="2000" dirty="0">
              <a:solidFill>
                <a:srgbClr val="A50021"/>
              </a:solidFill>
              <a:latin typeface="Arial" pitchFamily="34" charset="0"/>
              <a:cs typeface="Arial" pitchFamily="34" charset="0"/>
            </a:endParaRPr>
          </a:p>
        </p:txBody>
      </p:sp>
    </p:spTree>
    <p:extLst>
      <p:ext uri="{BB962C8B-B14F-4D97-AF65-F5344CB8AC3E}">
        <p14:creationId xmlns:p14="http://schemas.microsoft.com/office/powerpoint/2010/main" val="4118389567"/>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990600" y="465138"/>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CA" sz="3200" b="1">
              <a:solidFill>
                <a:srgbClr val="CC3300"/>
              </a:solidFill>
              <a:latin typeface="Arial" charset="0"/>
            </a:endParaRPr>
          </a:p>
        </p:txBody>
      </p:sp>
      <p:sp>
        <p:nvSpPr>
          <p:cNvPr id="2" name="Rectangle 1"/>
          <p:cNvSpPr/>
          <p:nvPr/>
        </p:nvSpPr>
        <p:spPr>
          <a:xfrm>
            <a:off x="474046" y="813742"/>
            <a:ext cx="2015295" cy="461665"/>
          </a:xfrm>
          <a:prstGeom prst="rect">
            <a:avLst/>
          </a:prstGeom>
        </p:spPr>
        <p:txBody>
          <a:bodyPr wrap="none">
            <a:spAutoFit/>
          </a:bodyPr>
          <a:lstStyle/>
          <a:p>
            <a:pPr lvl="0"/>
            <a:r>
              <a:rPr lang="en-US" sz="2400" b="1" dirty="0" smtClean="0">
                <a:solidFill>
                  <a:schemeClr val="accent1">
                    <a:lumMod val="50000"/>
                  </a:schemeClr>
                </a:solidFill>
                <a:latin typeface="Arial" pitchFamily="34" charset="0"/>
                <a:ea typeface="Times New Roman"/>
                <a:cs typeface="Arial" pitchFamily="34" charset="0"/>
              </a:rPr>
              <a:t>Advantages</a:t>
            </a:r>
            <a:r>
              <a:rPr lang="en-US" sz="2400" b="1" dirty="0" smtClean="0">
                <a:solidFill>
                  <a:srgbClr val="000099"/>
                </a:solidFill>
                <a:latin typeface="Arial" pitchFamily="34" charset="0"/>
                <a:ea typeface="Times New Roman"/>
                <a:cs typeface="Arial" pitchFamily="34" charset="0"/>
              </a:rPr>
              <a:t> </a:t>
            </a:r>
            <a:endParaRPr lang="en-CA" sz="2400" b="1" dirty="0">
              <a:solidFill>
                <a:srgbClr val="000099"/>
              </a:solidFill>
              <a:latin typeface="Arial" pitchFamily="34" charset="0"/>
              <a:cs typeface="Arial" pitchFamily="34" charset="0"/>
            </a:endParaRPr>
          </a:p>
        </p:txBody>
      </p:sp>
      <p:sp>
        <p:nvSpPr>
          <p:cNvPr id="3" name="Rectangle 2"/>
          <p:cNvSpPr/>
          <p:nvPr/>
        </p:nvSpPr>
        <p:spPr>
          <a:xfrm>
            <a:off x="398965" y="1260192"/>
            <a:ext cx="5033750" cy="1569660"/>
          </a:xfrm>
          <a:prstGeom prst="rect">
            <a:avLst/>
          </a:prstGeom>
        </p:spPr>
        <p:txBody>
          <a:bodyPr wrap="none">
            <a:spAutoFit/>
          </a:bodyPr>
          <a:lstStyle/>
          <a:p>
            <a:pPr marL="342900" lvl="0" indent="-342900">
              <a:buFont typeface="Wingdings" pitchFamily="2" charset="2"/>
              <a:buChar char="Ø"/>
            </a:pPr>
            <a:r>
              <a:rPr lang="en-US" sz="2400" dirty="0" smtClean="0">
                <a:solidFill>
                  <a:schemeClr val="accent1">
                    <a:lumMod val="50000"/>
                  </a:schemeClr>
                </a:solidFill>
                <a:latin typeface="Arial" pitchFamily="34" charset="0"/>
                <a:ea typeface="Times New Roman"/>
                <a:cs typeface="Arial" pitchFamily="34" charset="0"/>
              </a:rPr>
              <a:t>Convenience, no contact wear</a:t>
            </a:r>
          </a:p>
          <a:p>
            <a:pPr marL="342900" lvl="0" indent="-342900">
              <a:buFont typeface="Wingdings" pitchFamily="2" charset="2"/>
              <a:buChar char="Ø"/>
            </a:pPr>
            <a:r>
              <a:rPr lang="en-US" sz="2400" dirty="0" smtClean="0">
                <a:solidFill>
                  <a:schemeClr val="accent1">
                    <a:lumMod val="50000"/>
                  </a:schemeClr>
                </a:solidFill>
                <a:latin typeface="Arial" pitchFamily="34" charset="0"/>
                <a:cs typeface="Arial" pitchFamily="34" charset="0"/>
              </a:rPr>
              <a:t>Helps in cleaning, sterilization</a:t>
            </a:r>
          </a:p>
          <a:p>
            <a:pPr marL="342900" lvl="0" indent="-342900">
              <a:buFont typeface="Wingdings" pitchFamily="2" charset="2"/>
              <a:buChar char="Ø"/>
            </a:pPr>
            <a:r>
              <a:rPr lang="en-US" sz="2400" dirty="0" smtClean="0">
                <a:solidFill>
                  <a:schemeClr val="accent1">
                    <a:lumMod val="50000"/>
                  </a:schemeClr>
                </a:solidFill>
                <a:latin typeface="Arial" pitchFamily="34" charset="0"/>
                <a:cs typeface="Arial" pitchFamily="34" charset="0"/>
              </a:rPr>
              <a:t>No </a:t>
            </a:r>
            <a:r>
              <a:rPr lang="en-US" sz="2400" dirty="0">
                <a:solidFill>
                  <a:schemeClr val="accent1">
                    <a:lumMod val="50000"/>
                  </a:schemeClr>
                </a:solidFill>
                <a:latin typeface="Arial" pitchFamily="34" charset="0"/>
                <a:cs typeface="Arial" pitchFamily="34" charset="0"/>
              </a:rPr>
              <a:t>exposed </a:t>
            </a:r>
            <a:r>
              <a:rPr lang="en-US" sz="2400" dirty="0" smtClean="0">
                <a:solidFill>
                  <a:schemeClr val="accent1">
                    <a:lumMod val="50000"/>
                  </a:schemeClr>
                </a:solidFill>
                <a:latin typeface="Arial" pitchFamily="34" charset="0"/>
                <a:cs typeface="Arial" pitchFamily="34" charset="0"/>
              </a:rPr>
              <a:t>metals, no corrosion</a:t>
            </a:r>
          </a:p>
          <a:p>
            <a:pPr marL="342900" lvl="0" indent="-342900">
              <a:buFont typeface="Wingdings" pitchFamily="2" charset="2"/>
              <a:buChar char="Ø"/>
            </a:pPr>
            <a:r>
              <a:rPr lang="en-US" sz="2400" dirty="0" smtClean="0">
                <a:solidFill>
                  <a:schemeClr val="accent1">
                    <a:lumMod val="50000"/>
                  </a:schemeClr>
                </a:solidFill>
                <a:latin typeface="Arial" pitchFamily="34" charset="0"/>
                <a:cs typeface="Arial" pitchFamily="34" charset="0"/>
              </a:rPr>
              <a:t>No shock and spark hazard </a:t>
            </a:r>
            <a:endParaRPr lang="en-CA" sz="2400" dirty="0">
              <a:solidFill>
                <a:schemeClr val="accent1">
                  <a:lumMod val="50000"/>
                </a:schemeClr>
              </a:solidFill>
              <a:latin typeface="Arial" pitchFamily="34" charset="0"/>
              <a:cs typeface="Arial" pitchFamily="34" charset="0"/>
            </a:endParaRPr>
          </a:p>
        </p:txBody>
      </p:sp>
      <p:sp>
        <p:nvSpPr>
          <p:cNvPr id="4" name="Rectangle 3"/>
          <p:cNvSpPr/>
          <p:nvPr/>
        </p:nvSpPr>
        <p:spPr>
          <a:xfrm>
            <a:off x="340084" y="3936043"/>
            <a:ext cx="5676039" cy="1938992"/>
          </a:xfrm>
          <a:prstGeom prst="rect">
            <a:avLst/>
          </a:prstGeom>
        </p:spPr>
        <p:txBody>
          <a:bodyPr wrap="square">
            <a:spAutoFit/>
          </a:bodyPr>
          <a:lstStyle/>
          <a:p>
            <a:pPr marL="342900" lvl="0" indent="-342900">
              <a:buFont typeface="Wingdings" pitchFamily="2" charset="2"/>
              <a:buChar char="Ø"/>
            </a:pPr>
            <a:r>
              <a:rPr lang="en-US" sz="2400" dirty="0" smtClean="0">
                <a:solidFill>
                  <a:srgbClr val="A50021"/>
                </a:solidFill>
                <a:latin typeface="Arial" pitchFamily="34" charset="0"/>
                <a:ea typeface="Times New Roman"/>
                <a:cs typeface="Arial" pitchFamily="34" charset="0"/>
              </a:rPr>
              <a:t>Power </a:t>
            </a:r>
            <a:r>
              <a:rPr lang="en-US" sz="2400" dirty="0">
                <a:solidFill>
                  <a:srgbClr val="A50021"/>
                </a:solidFill>
                <a:latin typeface="Arial" pitchFamily="34" charset="0"/>
                <a:ea typeface="Times New Roman"/>
                <a:cs typeface="Arial" pitchFamily="34" charset="0"/>
              </a:rPr>
              <a:t>limit </a:t>
            </a:r>
            <a:r>
              <a:rPr lang="en-US" sz="2400" dirty="0" smtClean="0">
                <a:solidFill>
                  <a:srgbClr val="A50021"/>
                </a:solidFill>
                <a:latin typeface="Arial" pitchFamily="34" charset="0"/>
                <a:ea typeface="Times New Roman"/>
                <a:cs typeface="Arial" pitchFamily="34" charset="0"/>
              </a:rPr>
              <a:t>prolongs charge times </a:t>
            </a:r>
          </a:p>
          <a:p>
            <a:pPr marL="342900" lvl="0" indent="-342900">
              <a:buFont typeface="Wingdings" pitchFamily="2" charset="2"/>
              <a:buChar char="Ø"/>
            </a:pPr>
            <a:r>
              <a:rPr lang="en-US" sz="2400" dirty="0" smtClean="0">
                <a:solidFill>
                  <a:srgbClr val="A50021"/>
                </a:solidFill>
                <a:latin typeface="Arial" pitchFamily="34" charset="0"/>
                <a:cs typeface="Arial" pitchFamily="34" charset="0"/>
              </a:rPr>
              <a:t>Generated heat stresses battery</a:t>
            </a:r>
          </a:p>
          <a:p>
            <a:pPr marL="342900" lvl="0" indent="-342900">
              <a:buFont typeface="Wingdings" pitchFamily="2" charset="2"/>
              <a:buChar char="Ø"/>
            </a:pPr>
            <a:r>
              <a:rPr lang="en-US" sz="2400" dirty="0" smtClean="0">
                <a:solidFill>
                  <a:srgbClr val="A50021"/>
                </a:solidFill>
                <a:latin typeface="Arial" pitchFamily="34" charset="0"/>
                <a:cs typeface="Arial" pitchFamily="34" charset="0"/>
              </a:rPr>
              <a:t>Concerns regarding radiation</a:t>
            </a:r>
          </a:p>
          <a:p>
            <a:pPr marL="342900" lvl="0" indent="-342900">
              <a:buFont typeface="Wingdings" pitchFamily="2" charset="2"/>
              <a:buChar char="Ø"/>
            </a:pPr>
            <a:r>
              <a:rPr lang="en-US" sz="2400" dirty="0" smtClean="0">
                <a:solidFill>
                  <a:srgbClr val="A50021"/>
                </a:solidFill>
                <a:latin typeface="Arial" pitchFamily="34" charset="0"/>
                <a:cs typeface="Arial" pitchFamily="34" charset="0"/>
              </a:rPr>
              <a:t>Complex, 25% more expensive </a:t>
            </a:r>
          </a:p>
          <a:p>
            <a:pPr marL="342900" lvl="0" indent="-342900">
              <a:buFont typeface="Wingdings" pitchFamily="2" charset="2"/>
              <a:buChar char="Ø"/>
            </a:pPr>
            <a:r>
              <a:rPr lang="en-US" sz="2400" dirty="0" smtClean="0">
                <a:solidFill>
                  <a:srgbClr val="A50021"/>
                </a:solidFill>
                <a:latin typeface="Arial" pitchFamily="34" charset="0"/>
                <a:cs typeface="Arial" pitchFamily="34" charset="0"/>
              </a:rPr>
              <a:t>Incompatible standards </a:t>
            </a:r>
            <a:r>
              <a:rPr lang="en-US" dirty="0" smtClean="0">
                <a:solidFill>
                  <a:schemeClr val="tx1">
                    <a:lumMod val="65000"/>
                    <a:lumOff val="35000"/>
                  </a:schemeClr>
                </a:solidFill>
                <a:latin typeface="Arial" pitchFamily="34" charset="0"/>
                <a:cs typeface="Arial" pitchFamily="34" charset="0"/>
              </a:rPr>
              <a:t>(Qi</a:t>
            </a:r>
            <a:r>
              <a:rPr lang="en-US" dirty="0">
                <a:solidFill>
                  <a:schemeClr val="tx1">
                    <a:lumMod val="65000"/>
                    <a:lumOff val="35000"/>
                  </a:schemeClr>
                </a:solidFill>
                <a:latin typeface="Arial" pitchFamily="34" charset="0"/>
                <a:cs typeface="Arial" pitchFamily="34" charset="0"/>
              </a:rPr>
              <a:t>, PMA, </a:t>
            </a:r>
            <a:r>
              <a:rPr lang="en-US" dirty="0" smtClean="0">
                <a:solidFill>
                  <a:schemeClr val="tx1">
                    <a:lumMod val="65000"/>
                    <a:lumOff val="35000"/>
                  </a:schemeClr>
                </a:solidFill>
                <a:latin typeface="Arial" pitchFamily="34" charset="0"/>
                <a:cs typeface="Arial" pitchFamily="34" charset="0"/>
              </a:rPr>
              <a:t>A4WP)</a:t>
            </a:r>
            <a:endParaRPr lang="en-CA" dirty="0">
              <a:solidFill>
                <a:schemeClr val="tx1">
                  <a:lumMod val="65000"/>
                  <a:lumOff val="35000"/>
                </a:schemeClr>
              </a:solidFill>
              <a:latin typeface="Arial" pitchFamily="34" charset="0"/>
              <a:cs typeface="Arial" pitchFamily="34" charset="0"/>
            </a:endParaRPr>
          </a:p>
        </p:txBody>
      </p:sp>
      <p:sp>
        <p:nvSpPr>
          <p:cNvPr id="5" name="Rectangle 4"/>
          <p:cNvSpPr/>
          <p:nvPr/>
        </p:nvSpPr>
        <p:spPr>
          <a:xfrm>
            <a:off x="447201" y="3474378"/>
            <a:ext cx="4049762" cy="461665"/>
          </a:xfrm>
          <a:prstGeom prst="rect">
            <a:avLst/>
          </a:prstGeom>
        </p:spPr>
        <p:txBody>
          <a:bodyPr wrap="square">
            <a:spAutoFit/>
          </a:bodyPr>
          <a:lstStyle/>
          <a:p>
            <a:pPr lvl="0"/>
            <a:r>
              <a:rPr lang="en-US" sz="2400" b="1" dirty="0">
                <a:solidFill>
                  <a:srgbClr val="A50021"/>
                </a:solidFill>
                <a:latin typeface="Arial" pitchFamily="34" charset="0"/>
                <a:ea typeface="Times New Roman"/>
                <a:cs typeface="Arial" pitchFamily="34" charset="0"/>
              </a:rPr>
              <a:t>Disadvantages</a:t>
            </a:r>
            <a:endParaRPr lang="en-CA" sz="2400" b="1" dirty="0">
              <a:solidFill>
                <a:srgbClr val="A50021"/>
              </a:solidFill>
              <a:latin typeface="Arial" pitchFamily="34" charset="0"/>
              <a:cs typeface="Arial" pitchFamily="34" charset="0"/>
            </a:endParaRP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1916807779"/>
              </p:ext>
            </p:extLst>
          </p:nvPr>
        </p:nvGraphicFramePr>
        <p:xfrm>
          <a:off x="5580112" y="1058916"/>
          <a:ext cx="3307952" cy="1811199"/>
        </p:xfrm>
        <a:graphic>
          <a:graphicData uri="http://schemas.openxmlformats.org/presentationml/2006/ole">
            <mc:AlternateContent xmlns:mc="http://schemas.openxmlformats.org/markup-compatibility/2006">
              <mc:Choice xmlns:v="urn:schemas-microsoft-com:vml" Requires="v">
                <p:oleObj spid="_x0000_s22751" name="Photo Editor Photo" r:id="rId4" imgW="6001588" imgH="3296110" progId="MSPhotoEd.3">
                  <p:embed/>
                </p:oleObj>
              </mc:Choice>
              <mc:Fallback>
                <p:oleObj name="Photo Editor Photo" r:id="rId4" imgW="6001588" imgH="3296110" progId="MSPhotoEd.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112" y="1058916"/>
                        <a:ext cx="3307952" cy="1811199"/>
                      </a:xfrm>
                      <a:prstGeom prst="rect">
                        <a:avLst/>
                      </a:prstGeom>
                      <a:noFill/>
                    </p:spPr>
                  </p:pic>
                </p:oleObj>
              </mc:Fallback>
            </mc:AlternateContent>
          </a:graphicData>
        </a:graphic>
      </p:graphicFrame>
      <p:pic>
        <p:nvPicPr>
          <p:cNvPr id="22531" name="Picture 2" descr="Description: http://www.blogcdn.com/www.engadget.com/media/2011/04/ti-wireless-charging-04-18-2011.jpg">
            <a:hlinkClick r:id="rId6"/>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058149" y="3717032"/>
            <a:ext cx="3085851" cy="253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8389567"/>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990600" y="465138"/>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CA" sz="3200" b="1">
              <a:solidFill>
                <a:srgbClr val="CC3300"/>
              </a:solidFill>
              <a:latin typeface="Arial"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20239086"/>
              </p:ext>
            </p:extLst>
          </p:nvPr>
        </p:nvGraphicFramePr>
        <p:xfrm>
          <a:off x="323528" y="1340768"/>
          <a:ext cx="8568952" cy="2705992"/>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440160"/>
                <a:gridCol w="1656184"/>
                <a:gridCol w="1728192"/>
                <a:gridCol w="3744416"/>
              </a:tblGrid>
              <a:tr h="648072">
                <a:tc>
                  <a:txBody>
                    <a:bodyPr/>
                    <a:lstStyle/>
                    <a:p>
                      <a:pPr marL="0" marR="0" indent="0" algn="ctr" defTabSz="914400" rtl="0" eaLnBrk="1" fontAlgn="auto" latinLnBrk="0" hangingPunct="1">
                        <a:lnSpc>
                          <a:spcPct val="100000"/>
                        </a:lnSpc>
                        <a:spcBef>
                          <a:spcPts val="600"/>
                        </a:spcBef>
                        <a:spcAft>
                          <a:spcPts val="600"/>
                        </a:spcAft>
                        <a:buClrTx/>
                        <a:buSzTx/>
                        <a:buFontTx/>
                        <a:buNone/>
                        <a:tabLst/>
                        <a:defRPr/>
                      </a:pPr>
                      <a:r>
                        <a:rPr lang="en-US" sz="1800" b="1" dirty="0" smtClean="0">
                          <a:effectLst/>
                          <a:latin typeface="+mn-lt"/>
                          <a:ea typeface="Times New Roman"/>
                        </a:rPr>
                        <a:t>Battery Type</a:t>
                      </a:r>
                      <a:endParaRPr lang="en-CA" dirty="0"/>
                    </a:p>
                  </a:txBody>
                  <a:tcPr/>
                </a:tc>
                <a:tc>
                  <a:txBody>
                    <a:bodyPr/>
                    <a:lstStyle/>
                    <a:p>
                      <a:pPr marL="0" marR="0" indent="0" algn="ctr" defTabSz="914400" rtl="0" eaLnBrk="1" fontAlgn="auto" latinLnBrk="0" hangingPunct="1">
                        <a:lnSpc>
                          <a:spcPct val="100000"/>
                        </a:lnSpc>
                        <a:spcBef>
                          <a:spcPts val="600"/>
                        </a:spcBef>
                        <a:spcAft>
                          <a:spcPts val="600"/>
                        </a:spcAft>
                        <a:buClrTx/>
                        <a:buSzTx/>
                        <a:buFontTx/>
                        <a:buNone/>
                        <a:tabLst/>
                        <a:defRPr/>
                      </a:pPr>
                      <a:r>
                        <a:rPr lang="en-US" sz="1800" b="1" dirty="0" smtClean="0">
                          <a:effectLst/>
                          <a:latin typeface="+mn-lt"/>
                          <a:ea typeface="Times New Roman"/>
                        </a:rPr>
                        <a:t>Charge Temperature</a:t>
                      </a:r>
                      <a:endParaRPr lang="en-CA" dirty="0"/>
                    </a:p>
                  </a:txBody>
                  <a:tcPr/>
                </a:tc>
                <a:tc>
                  <a:txBody>
                    <a:bodyPr/>
                    <a:lstStyle/>
                    <a:p>
                      <a:pPr marL="0" marR="0" indent="0" algn="ctr" defTabSz="914400" rtl="0" eaLnBrk="1" fontAlgn="auto" latinLnBrk="0" hangingPunct="1">
                        <a:lnSpc>
                          <a:spcPct val="100000"/>
                        </a:lnSpc>
                        <a:spcBef>
                          <a:spcPts val="600"/>
                        </a:spcBef>
                        <a:spcAft>
                          <a:spcPts val="600"/>
                        </a:spcAft>
                        <a:buClrTx/>
                        <a:buSzTx/>
                        <a:buFontTx/>
                        <a:buNone/>
                        <a:tabLst/>
                        <a:defRPr/>
                      </a:pPr>
                      <a:r>
                        <a:rPr lang="en-US" sz="1800" b="1" dirty="0" smtClean="0">
                          <a:effectLst/>
                          <a:latin typeface="+mn-lt"/>
                          <a:ea typeface="Times New Roman"/>
                        </a:rPr>
                        <a:t>Discharge Temperature</a:t>
                      </a:r>
                      <a:endParaRPr lang="en-CA" dirty="0"/>
                    </a:p>
                  </a:txBody>
                  <a:tcPr/>
                </a:tc>
                <a:tc>
                  <a:txBody>
                    <a:bodyPr/>
                    <a:lstStyle/>
                    <a:p>
                      <a:pPr marL="0" marR="0" indent="0" algn="ctr" defTabSz="914400" rtl="0" eaLnBrk="1" fontAlgn="auto" latinLnBrk="0" hangingPunct="1">
                        <a:lnSpc>
                          <a:spcPct val="100000"/>
                        </a:lnSpc>
                        <a:spcBef>
                          <a:spcPts val="1200"/>
                        </a:spcBef>
                        <a:spcAft>
                          <a:spcPts val="600"/>
                        </a:spcAft>
                        <a:buClrTx/>
                        <a:buSzTx/>
                        <a:buFontTx/>
                        <a:buNone/>
                        <a:tabLst/>
                        <a:defRPr/>
                      </a:pPr>
                      <a:r>
                        <a:rPr lang="en-US" sz="1800" b="1" dirty="0" smtClean="0">
                          <a:effectLst/>
                          <a:latin typeface="+mn-lt"/>
                          <a:ea typeface="Times New Roman"/>
                        </a:rPr>
                        <a:t>Charge Advisory</a:t>
                      </a:r>
                      <a:endParaRPr lang="en-CA" dirty="0"/>
                    </a:p>
                  </a:txBody>
                  <a:tcPr/>
                </a:tc>
              </a:tr>
              <a:tr h="5760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effectLst/>
                          <a:latin typeface="+mn-lt"/>
                          <a:ea typeface="Times New Roman"/>
                        </a:rPr>
                        <a:t>Lead acid</a:t>
                      </a:r>
                      <a:endParaRPr lang="en-CA" dirty="0"/>
                    </a:p>
                  </a:txBody>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800" dirty="0" smtClean="0">
                          <a:effectLst/>
                          <a:latin typeface="+mn-lt"/>
                          <a:ea typeface="Times New Roman"/>
                        </a:rPr>
                        <a:t>–20</a:t>
                      </a:r>
                      <a:r>
                        <a:rPr lang="en-US" sz="1800" dirty="0" smtClean="0">
                          <a:effectLst/>
                          <a:latin typeface="+mn-lt"/>
                          <a:ea typeface="Times New Roman"/>
                          <a:cs typeface="Arial"/>
                          <a:sym typeface="Symbol"/>
                        </a:rPr>
                        <a:t></a:t>
                      </a:r>
                      <a:r>
                        <a:rPr lang="en-US" sz="1800" dirty="0" smtClean="0">
                          <a:effectLst/>
                          <a:latin typeface="+mn-lt"/>
                          <a:ea typeface="Times New Roman"/>
                        </a:rPr>
                        <a:t>C to 50</a:t>
                      </a:r>
                      <a:r>
                        <a:rPr lang="en-US" sz="1800" dirty="0" smtClean="0">
                          <a:effectLst/>
                          <a:latin typeface="+mn-lt"/>
                          <a:ea typeface="Times New Roman"/>
                          <a:cs typeface="Arial"/>
                          <a:sym typeface="Symbol"/>
                        </a:rPr>
                        <a:t></a:t>
                      </a:r>
                      <a:r>
                        <a:rPr lang="en-US" sz="1800" dirty="0" smtClean="0">
                          <a:effectLst/>
                          <a:latin typeface="+mn-lt"/>
                          <a:ea typeface="Times New Roman"/>
                        </a:rPr>
                        <a:t>C</a:t>
                      </a:r>
                      <a:br>
                        <a:rPr lang="en-US" sz="1800" dirty="0" smtClean="0">
                          <a:effectLst/>
                          <a:latin typeface="+mn-lt"/>
                          <a:ea typeface="Times New Roman"/>
                        </a:rPr>
                      </a:br>
                      <a:r>
                        <a:rPr lang="en-US" sz="1600" dirty="0" smtClean="0">
                          <a:effectLst/>
                          <a:latin typeface="+mn-lt"/>
                          <a:ea typeface="Times New Roman"/>
                        </a:rPr>
                        <a:t>(–4</a:t>
                      </a:r>
                      <a:r>
                        <a:rPr lang="en-US" sz="1600" dirty="0" smtClean="0">
                          <a:effectLst/>
                          <a:latin typeface="+mn-lt"/>
                          <a:ea typeface="Times New Roman"/>
                          <a:cs typeface="Arial"/>
                          <a:sym typeface="Symbol"/>
                        </a:rPr>
                        <a:t></a:t>
                      </a:r>
                      <a:r>
                        <a:rPr lang="en-US" sz="1600" dirty="0" smtClean="0">
                          <a:effectLst/>
                          <a:latin typeface="+mn-lt"/>
                          <a:ea typeface="Times New Roman"/>
                        </a:rPr>
                        <a:t>F to 122</a:t>
                      </a:r>
                      <a:r>
                        <a:rPr lang="en-US" sz="1600" dirty="0" smtClean="0">
                          <a:effectLst/>
                          <a:latin typeface="+mn-lt"/>
                          <a:ea typeface="Times New Roman"/>
                          <a:cs typeface="Arial"/>
                          <a:sym typeface="Symbol"/>
                        </a:rPr>
                        <a:t></a:t>
                      </a:r>
                      <a:r>
                        <a:rPr lang="en-US" sz="1600" dirty="0" smtClean="0">
                          <a:effectLst/>
                          <a:latin typeface="+mn-lt"/>
                          <a:ea typeface="Times New Roman"/>
                        </a:rPr>
                        <a:t>F)</a:t>
                      </a:r>
                      <a:endParaRPr lang="en-CA" sz="1600" dirty="0"/>
                    </a:p>
                  </a:txBody>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800" dirty="0" smtClean="0">
                          <a:effectLst/>
                          <a:latin typeface="+mn-lt"/>
                          <a:ea typeface="Times New Roman"/>
                        </a:rPr>
                        <a:t>–20</a:t>
                      </a:r>
                      <a:r>
                        <a:rPr lang="en-US" sz="1800" dirty="0" smtClean="0">
                          <a:effectLst/>
                          <a:latin typeface="+mn-lt"/>
                          <a:ea typeface="Times New Roman"/>
                          <a:cs typeface="Arial"/>
                          <a:sym typeface="Symbol"/>
                        </a:rPr>
                        <a:t></a:t>
                      </a:r>
                      <a:r>
                        <a:rPr lang="en-US" sz="1800" dirty="0" smtClean="0">
                          <a:effectLst/>
                          <a:latin typeface="+mn-lt"/>
                          <a:ea typeface="Times New Roman"/>
                        </a:rPr>
                        <a:t>C to 50</a:t>
                      </a:r>
                      <a:r>
                        <a:rPr lang="en-US" sz="1800" dirty="0" smtClean="0">
                          <a:effectLst/>
                          <a:latin typeface="+mn-lt"/>
                          <a:ea typeface="Times New Roman"/>
                          <a:cs typeface="Arial"/>
                          <a:sym typeface="Symbol"/>
                        </a:rPr>
                        <a:t></a:t>
                      </a:r>
                      <a:r>
                        <a:rPr lang="en-US" sz="1800" dirty="0" smtClean="0">
                          <a:effectLst/>
                          <a:latin typeface="+mn-lt"/>
                          <a:ea typeface="Times New Roman"/>
                        </a:rPr>
                        <a:t>C </a:t>
                      </a:r>
                      <a:br>
                        <a:rPr lang="en-US" sz="1800" dirty="0" smtClean="0">
                          <a:effectLst/>
                          <a:latin typeface="+mn-lt"/>
                          <a:ea typeface="Times New Roman"/>
                        </a:rPr>
                      </a:br>
                      <a:r>
                        <a:rPr lang="en-US" sz="1600" dirty="0" smtClean="0">
                          <a:effectLst/>
                          <a:latin typeface="+mn-lt"/>
                          <a:ea typeface="Times New Roman"/>
                        </a:rPr>
                        <a:t>(–4</a:t>
                      </a:r>
                      <a:r>
                        <a:rPr lang="en-US" sz="1600" dirty="0" smtClean="0">
                          <a:effectLst/>
                          <a:latin typeface="+mn-lt"/>
                          <a:ea typeface="Times New Roman"/>
                          <a:cs typeface="Arial"/>
                          <a:sym typeface="Symbol"/>
                        </a:rPr>
                        <a:t></a:t>
                      </a:r>
                      <a:r>
                        <a:rPr lang="en-US" sz="1600" dirty="0" smtClean="0">
                          <a:effectLst/>
                          <a:latin typeface="+mn-lt"/>
                          <a:ea typeface="Times New Roman"/>
                        </a:rPr>
                        <a:t>F to 122</a:t>
                      </a:r>
                      <a:r>
                        <a:rPr lang="en-US" sz="1600" dirty="0" smtClean="0">
                          <a:effectLst/>
                          <a:latin typeface="+mn-lt"/>
                          <a:ea typeface="Times New Roman"/>
                          <a:cs typeface="Arial"/>
                          <a:sym typeface="Symbol"/>
                        </a:rPr>
                        <a:t></a:t>
                      </a:r>
                      <a:r>
                        <a:rPr lang="en-US" sz="1600" dirty="0" smtClean="0">
                          <a:effectLst/>
                          <a:latin typeface="+mn-lt"/>
                          <a:ea typeface="Times New Roman"/>
                        </a:rPr>
                        <a:t>F)</a:t>
                      </a:r>
                      <a:endParaRPr lang="en-CA" sz="1600" dirty="0"/>
                    </a:p>
                  </a:txBody>
                  <a:tcPr/>
                </a:tc>
                <a:tc>
                  <a:txBody>
                    <a:bodyPr/>
                    <a:lstStyle/>
                    <a:p>
                      <a:pPr>
                        <a:spcBef>
                          <a:spcPts val="600"/>
                        </a:spcBef>
                        <a:spcAft>
                          <a:spcPts val="600"/>
                        </a:spcAft>
                      </a:pPr>
                      <a:r>
                        <a:rPr lang="en-US" sz="1600" dirty="0" smtClean="0">
                          <a:effectLst/>
                          <a:latin typeface="+mn-lt"/>
                          <a:ea typeface="Times New Roman"/>
                        </a:rPr>
                        <a:t>Charge at 0.3C, less</a:t>
                      </a:r>
                      <a:r>
                        <a:rPr lang="en-US" sz="1600" b="1" dirty="0" smtClean="0">
                          <a:effectLst/>
                          <a:latin typeface="+mn-lt"/>
                          <a:ea typeface="Times New Roman"/>
                        </a:rPr>
                        <a:t> </a:t>
                      </a:r>
                      <a:r>
                        <a:rPr lang="en-US" sz="1600" dirty="0" smtClean="0">
                          <a:effectLst/>
                          <a:latin typeface="+mn-lt"/>
                          <a:ea typeface="Times New Roman"/>
                        </a:rPr>
                        <a:t>below freezing. </a:t>
                      </a:r>
                      <a:r>
                        <a:rPr lang="en-US" sz="1600" b="1" dirty="0" smtClean="0">
                          <a:effectLst/>
                          <a:latin typeface="+mn-lt"/>
                          <a:ea typeface="Times New Roman"/>
                        </a:rPr>
                        <a:t/>
                      </a:r>
                      <a:br>
                        <a:rPr lang="en-US" sz="1600" b="1" dirty="0" smtClean="0">
                          <a:effectLst/>
                          <a:latin typeface="+mn-lt"/>
                          <a:ea typeface="Times New Roman"/>
                        </a:rPr>
                      </a:br>
                      <a:r>
                        <a:rPr lang="en-US" sz="1600" dirty="0" smtClean="0">
                          <a:effectLst/>
                          <a:latin typeface="+mn-lt"/>
                          <a:ea typeface="Times New Roman"/>
                        </a:rPr>
                        <a:t>Lower V-limit by 3mV/</a:t>
                      </a:r>
                      <a:r>
                        <a:rPr lang="en-US" sz="1600" dirty="0" smtClean="0">
                          <a:effectLst/>
                          <a:latin typeface="+mn-lt"/>
                          <a:ea typeface="Times New Roman"/>
                          <a:cs typeface="Arial"/>
                          <a:sym typeface="Symbol"/>
                        </a:rPr>
                        <a:t></a:t>
                      </a:r>
                      <a:r>
                        <a:rPr lang="en-US" sz="1600" dirty="0" smtClean="0">
                          <a:effectLst/>
                          <a:latin typeface="+mn-lt"/>
                          <a:ea typeface="Times New Roman"/>
                        </a:rPr>
                        <a:t>C &gt;30</a:t>
                      </a:r>
                      <a:r>
                        <a:rPr lang="en-US" sz="1600" dirty="0" smtClean="0">
                          <a:effectLst/>
                          <a:latin typeface="+mn-lt"/>
                          <a:ea typeface="Times New Roman"/>
                          <a:cs typeface="Arial"/>
                          <a:sym typeface="Symbol"/>
                        </a:rPr>
                        <a:t></a:t>
                      </a:r>
                      <a:r>
                        <a:rPr lang="en-US" sz="1600" dirty="0" smtClean="0">
                          <a:effectLst/>
                          <a:latin typeface="+mn-lt"/>
                          <a:ea typeface="Times New Roman"/>
                        </a:rPr>
                        <a:t>C</a:t>
                      </a:r>
                      <a:endParaRPr lang="en-CA" sz="1600" dirty="0"/>
                    </a:p>
                  </a:txBody>
                  <a:tcPr/>
                </a:tc>
              </a:tr>
              <a:tr h="542528">
                <a:tc>
                  <a:txBody>
                    <a:bodyPr/>
                    <a:lstStyle/>
                    <a:p>
                      <a:pPr marL="0" marR="0" indent="0" algn="ctr" defTabSz="914400" rtl="0" eaLnBrk="1" fontAlgn="auto" latinLnBrk="0" hangingPunct="1">
                        <a:lnSpc>
                          <a:spcPct val="100000"/>
                        </a:lnSpc>
                        <a:spcBef>
                          <a:spcPts val="600"/>
                        </a:spcBef>
                        <a:spcAft>
                          <a:spcPts val="600"/>
                        </a:spcAft>
                        <a:buClrTx/>
                        <a:buSzTx/>
                        <a:buFontTx/>
                        <a:buNone/>
                        <a:tabLst/>
                        <a:defRPr/>
                      </a:pPr>
                      <a:r>
                        <a:rPr lang="en-US" sz="1800" b="1" dirty="0" smtClean="0">
                          <a:effectLst/>
                          <a:latin typeface="+mn-lt"/>
                          <a:ea typeface="Times New Roman"/>
                        </a:rPr>
                        <a:t>NiCd, NiMH</a:t>
                      </a:r>
                      <a:endParaRPr lang="en-CA" dirty="0"/>
                    </a:p>
                  </a:txBody>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800" dirty="0" smtClean="0">
                          <a:effectLst/>
                          <a:latin typeface="+mn-lt"/>
                          <a:ea typeface="Times New Roman"/>
                        </a:rPr>
                        <a:t>0</a:t>
                      </a:r>
                      <a:r>
                        <a:rPr lang="en-US" sz="1800" dirty="0" smtClean="0">
                          <a:effectLst/>
                          <a:latin typeface="+mn-lt"/>
                          <a:ea typeface="Times New Roman"/>
                          <a:cs typeface="Arial"/>
                          <a:sym typeface="Symbol"/>
                        </a:rPr>
                        <a:t></a:t>
                      </a:r>
                      <a:r>
                        <a:rPr lang="en-US" sz="1800" dirty="0" smtClean="0">
                          <a:effectLst/>
                          <a:latin typeface="+mn-lt"/>
                          <a:ea typeface="Times New Roman"/>
                        </a:rPr>
                        <a:t>C to 45</a:t>
                      </a:r>
                      <a:r>
                        <a:rPr lang="en-US" sz="1800" dirty="0" smtClean="0">
                          <a:effectLst/>
                          <a:latin typeface="+mn-lt"/>
                          <a:ea typeface="Times New Roman"/>
                          <a:cs typeface="Arial"/>
                          <a:sym typeface="Symbol"/>
                        </a:rPr>
                        <a:t></a:t>
                      </a:r>
                      <a:r>
                        <a:rPr lang="en-US" sz="1800" dirty="0" smtClean="0">
                          <a:effectLst/>
                          <a:latin typeface="+mn-lt"/>
                          <a:ea typeface="Times New Roman"/>
                        </a:rPr>
                        <a:t>C</a:t>
                      </a:r>
                      <a:br>
                        <a:rPr lang="en-US" sz="1800" dirty="0" smtClean="0">
                          <a:effectLst/>
                          <a:latin typeface="+mn-lt"/>
                          <a:ea typeface="Times New Roman"/>
                        </a:rPr>
                      </a:br>
                      <a:r>
                        <a:rPr lang="en-US" sz="1600" dirty="0" smtClean="0">
                          <a:effectLst/>
                          <a:latin typeface="+mn-lt"/>
                          <a:ea typeface="Times New Roman"/>
                        </a:rPr>
                        <a:t>(32</a:t>
                      </a:r>
                      <a:r>
                        <a:rPr lang="en-US" sz="1600" dirty="0" smtClean="0">
                          <a:effectLst/>
                          <a:latin typeface="+mn-lt"/>
                          <a:ea typeface="Times New Roman"/>
                          <a:cs typeface="Arial"/>
                          <a:sym typeface="Symbol"/>
                        </a:rPr>
                        <a:t></a:t>
                      </a:r>
                      <a:r>
                        <a:rPr lang="en-US" sz="1600" dirty="0" smtClean="0">
                          <a:effectLst/>
                          <a:latin typeface="+mn-lt"/>
                          <a:ea typeface="Times New Roman"/>
                        </a:rPr>
                        <a:t>F to 113</a:t>
                      </a:r>
                      <a:r>
                        <a:rPr lang="en-US" sz="1600" dirty="0" smtClean="0">
                          <a:effectLst/>
                          <a:latin typeface="+mn-lt"/>
                          <a:ea typeface="Times New Roman"/>
                          <a:cs typeface="Arial"/>
                          <a:sym typeface="Symbol"/>
                        </a:rPr>
                        <a:t></a:t>
                      </a:r>
                      <a:r>
                        <a:rPr lang="en-US" sz="1600" dirty="0" smtClean="0">
                          <a:effectLst/>
                          <a:latin typeface="+mn-lt"/>
                          <a:ea typeface="Times New Roman"/>
                        </a:rPr>
                        <a:t>F)</a:t>
                      </a:r>
                      <a:endParaRPr lang="en-CA" sz="1600" dirty="0"/>
                    </a:p>
                  </a:txBody>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800" dirty="0" smtClean="0">
                          <a:effectLst/>
                          <a:latin typeface="+mn-lt"/>
                          <a:ea typeface="Times New Roman"/>
                        </a:rPr>
                        <a:t>–20</a:t>
                      </a:r>
                      <a:r>
                        <a:rPr lang="en-US" sz="1800" dirty="0" smtClean="0">
                          <a:effectLst/>
                          <a:latin typeface="+mn-lt"/>
                          <a:ea typeface="Times New Roman"/>
                          <a:cs typeface="Arial"/>
                          <a:sym typeface="Symbol"/>
                        </a:rPr>
                        <a:t></a:t>
                      </a:r>
                      <a:r>
                        <a:rPr lang="en-US" sz="1800" dirty="0" smtClean="0">
                          <a:effectLst/>
                          <a:latin typeface="+mn-lt"/>
                          <a:ea typeface="Times New Roman"/>
                        </a:rPr>
                        <a:t>C to 65</a:t>
                      </a:r>
                      <a:r>
                        <a:rPr lang="en-US" sz="1800" dirty="0" smtClean="0">
                          <a:effectLst/>
                          <a:latin typeface="+mn-lt"/>
                          <a:ea typeface="Times New Roman"/>
                          <a:cs typeface="Arial"/>
                          <a:sym typeface="Symbol"/>
                        </a:rPr>
                        <a:t></a:t>
                      </a:r>
                      <a:r>
                        <a:rPr lang="en-US" sz="1800" dirty="0" smtClean="0">
                          <a:effectLst/>
                          <a:latin typeface="+mn-lt"/>
                          <a:ea typeface="Times New Roman"/>
                        </a:rPr>
                        <a:t>C</a:t>
                      </a:r>
                      <a:br>
                        <a:rPr lang="en-US" sz="1800" dirty="0" smtClean="0">
                          <a:effectLst/>
                          <a:latin typeface="+mn-lt"/>
                          <a:ea typeface="Times New Roman"/>
                        </a:rPr>
                      </a:br>
                      <a:r>
                        <a:rPr lang="en-US" sz="1600" dirty="0" smtClean="0">
                          <a:effectLst/>
                          <a:latin typeface="+mn-lt"/>
                          <a:ea typeface="Times New Roman"/>
                        </a:rPr>
                        <a:t>(–4</a:t>
                      </a:r>
                      <a:r>
                        <a:rPr lang="en-US" sz="1600" dirty="0" smtClean="0">
                          <a:effectLst/>
                          <a:latin typeface="+mn-lt"/>
                          <a:ea typeface="Times New Roman"/>
                          <a:cs typeface="Arial"/>
                          <a:sym typeface="Symbol"/>
                        </a:rPr>
                        <a:t></a:t>
                      </a:r>
                      <a:r>
                        <a:rPr lang="en-US" sz="1600" dirty="0" smtClean="0">
                          <a:effectLst/>
                          <a:latin typeface="+mn-lt"/>
                          <a:ea typeface="Times New Roman"/>
                        </a:rPr>
                        <a:t>F to 149</a:t>
                      </a:r>
                      <a:r>
                        <a:rPr lang="en-US" sz="1600" dirty="0" smtClean="0">
                          <a:effectLst/>
                          <a:latin typeface="+mn-lt"/>
                          <a:ea typeface="Times New Roman"/>
                          <a:cs typeface="Arial"/>
                          <a:sym typeface="Symbol"/>
                        </a:rPr>
                        <a:t></a:t>
                      </a:r>
                      <a:r>
                        <a:rPr lang="en-US" sz="1600" dirty="0" smtClean="0">
                          <a:effectLst/>
                          <a:latin typeface="+mn-lt"/>
                          <a:ea typeface="Times New Roman"/>
                        </a:rPr>
                        <a:t>F)</a:t>
                      </a:r>
                      <a:endParaRPr lang="en-CA" sz="1600" dirty="0"/>
                    </a:p>
                  </a:txBody>
                  <a:tcPr/>
                </a:tc>
                <a:tc>
                  <a:txBody>
                    <a:bodyPr/>
                    <a:lstStyle/>
                    <a:p>
                      <a:pPr>
                        <a:spcBef>
                          <a:spcPts val="600"/>
                        </a:spcBef>
                        <a:spcAft>
                          <a:spcPts val="600"/>
                        </a:spcAft>
                        <a:tabLst/>
                      </a:pPr>
                      <a:r>
                        <a:rPr lang="en-US" sz="1600" dirty="0" smtClean="0">
                          <a:effectLst/>
                          <a:latin typeface="+mn-lt"/>
                          <a:ea typeface="Times New Roman"/>
                        </a:rPr>
                        <a:t>Charge at 0.1C between –18 and 0</a:t>
                      </a:r>
                      <a:r>
                        <a:rPr lang="en-US" sz="1600" dirty="0" smtClean="0">
                          <a:effectLst/>
                          <a:latin typeface="+mn-lt"/>
                          <a:ea typeface="Times New Roman"/>
                          <a:cs typeface="Arial"/>
                          <a:sym typeface="Symbol"/>
                        </a:rPr>
                        <a:t></a:t>
                      </a:r>
                      <a:r>
                        <a:rPr lang="en-US" sz="1600" dirty="0" smtClean="0">
                          <a:effectLst/>
                          <a:latin typeface="+mn-lt"/>
                          <a:ea typeface="Times New Roman"/>
                        </a:rPr>
                        <a:t>C</a:t>
                      </a:r>
                      <a:br>
                        <a:rPr lang="en-US" sz="1600" dirty="0" smtClean="0">
                          <a:effectLst/>
                          <a:latin typeface="+mn-lt"/>
                          <a:ea typeface="Times New Roman"/>
                        </a:rPr>
                      </a:br>
                      <a:r>
                        <a:rPr lang="en-US" sz="1600" dirty="0" smtClean="0">
                          <a:effectLst/>
                          <a:latin typeface="+mn-lt"/>
                          <a:ea typeface="Times New Roman"/>
                        </a:rPr>
                        <a:t>Charge at 0.3C between 0</a:t>
                      </a:r>
                      <a:r>
                        <a:rPr lang="en-US" sz="1600" dirty="0" smtClean="0">
                          <a:effectLst/>
                          <a:latin typeface="+mn-lt"/>
                          <a:ea typeface="Times New Roman"/>
                          <a:cs typeface="Arial"/>
                          <a:sym typeface="Symbol"/>
                        </a:rPr>
                        <a:t></a:t>
                      </a:r>
                      <a:r>
                        <a:rPr lang="en-US" sz="1600" dirty="0" smtClean="0">
                          <a:effectLst/>
                          <a:latin typeface="+mn-lt"/>
                          <a:ea typeface="Times New Roman"/>
                        </a:rPr>
                        <a:t>C and 5</a:t>
                      </a:r>
                      <a:r>
                        <a:rPr lang="en-US" sz="1600" dirty="0" smtClean="0">
                          <a:effectLst/>
                          <a:latin typeface="+mn-lt"/>
                          <a:ea typeface="Times New Roman"/>
                          <a:cs typeface="Arial"/>
                          <a:sym typeface="Symbol"/>
                        </a:rPr>
                        <a:t></a:t>
                      </a:r>
                      <a:r>
                        <a:rPr lang="en-US" sz="1600" dirty="0" smtClean="0">
                          <a:effectLst/>
                          <a:latin typeface="+mn-lt"/>
                          <a:ea typeface="Times New Roman"/>
                        </a:rPr>
                        <a:t>C</a:t>
                      </a:r>
                      <a:endParaRPr lang="en-CA" sz="1600" dirty="0"/>
                    </a:p>
                  </a:txBody>
                  <a:tcPr/>
                </a:tc>
              </a:tr>
              <a:tr h="838720">
                <a:tc>
                  <a:txBody>
                    <a:bodyPr/>
                    <a:lstStyle/>
                    <a:p>
                      <a:pPr marL="0" marR="0" indent="0" algn="ctr" defTabSz="914400" rtl="0" eaLnBrk="1" fontAlgn="auto" latinLnBrk="0" hangingPunct="1">
                        <a:lnSpc>
                          <a:spcPct val="100000"/>
                        </a:lnSpc>
                        <a:spcBef>
                          <a:spcPts val="600"/>
                        </a:spcBef>
                        <a:spcAft>
                          <a:spcPts val="600"/>
                        </a:spcAft>
                        <a:buClrTx/>
                        <a:buSzTx/>
                        <a:buFontTx/>
                        <a:buNone/>
                        <a:tabLst/>
                        <a:defRPr/>
                      </a:pPr>
                      <a:r>
                        <a:rPr lang="en-US" sz="1800" b="1" dirty="0" smtClean="0">
                          <a:effectLst/>
                          <a:latin typeface="+mn-lt"/>
                          <a:ea typeface="Times New Roman"/>
                        </a:rPr>
                        <a:t>Li-ion</a:t>
                      </a:r>
                      <a:endParaRPr lang="en-CA" sz="1800" dirty="0" smtClean="0">
                        <a:effectLst/>
                        <a:latin typeface="Times New Roman"/>
                        <a:ea typeface="Times New Roman"/>
                      </a:endParaRPr>
                    </a:p>
                    <a:p>
                      <a:pPr algn="ctr">
                        <a:spcBef>
                          <a:spcPts val="600"/>
                        </a:spcBef>
                        <a:spcAft>
                          <a:spcPts val="600"/>
                        </a:spcAft>
                      </a:pPr>
                      <a:endParaRPr lang="en-CA" dirty="0"/>
                    </a:p>
                  </a:txBody>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800" dirty="0" smtClean="0">
                          <a:effectLst/>
                          <a:latin typeface="+mn-lt"/>
                          <a:ea typeface="Times New Roman"/>
                        </a:rPr>
                        <a:t>0</a:t>
                      </a:r>
                      <a:r>
                        <a:rPr lang="en-US" sz="1800" dirty="0" smtClean="0">
                          <a:effectLst/>
                          <a:latin typeface="+mn-lt"/>
                          <a:ea typeface="Times New Roman"/>
                          <a:cs typeface="Arial"/>
                          <a:sym typeface="Symbol"/>
                        </a:rPr>
                        <a:t></a:t>
                      </a:r>
                      <a:r>
                        <a:rPr lang="en-US" sz="1800" dirty="0" smtClean="0">
                          <a:effectLst/>
                          <a:latin typeface="+mn-lt"/>
                          <a:ea typeface="Times New Roman"/>
                        </a:rPr>
                        <a:t>C to 45</a:t>
                      </a:r>
                      <a:r>
                        <a:rPr lang="en-US" sz="1800" dirty="0" smtClean="0">
                          <a:effectLst/>
                          <a:latin typeface="+mn-lt"/>
                          <a:ea typeface="Times New Roman"/>
                          <a:cs typeface="Arial"/>
                          <a:sym typeface="Symbol"/>
                        </a:rPr>
                        <a:t></a:t>
                      </a:r>
                      <a:r>
                        <a:rPr lang="en-US" sz="1800" dirty="0" smtClean="0">
                          <a:effectLst/>
                          <a:latin typeface="+mn-lt"/>
                          <a:ea typeface="Times New Roman"/>
                        </a:rPr>
                        <a:t>C</a:t>
                      </a:r>
                      <a:br>
                        <a:rPr lang="en-US" sz="1800" dirty="0" smtClean="0">
                          <a:effectLst/>
                          <a:latin typeface="+mn-lt"/>
                          <a:ea typeface="Times New Roman"/>
                        </a:rPr>
                      </a:br>
                      <a:r>
                        <a:rPr lang="en-US" sz="1600" dirty="0" smtClean="0">
                          <a:effectLst/>
                          <a:latin typeface="+mn-lt"/>
                          <a:ea typeface="Times New Roman"/>
                        </a:rPr>
                        <a:t>(32</a:t>
                      </a:r>
                      <a:r>
                        <a:rPr lang="en-US" sz="1600" dirty="0" smtClean="0">
                          <a:effectLst/>
                          <a:latin typeface="+mn-lt"/>
                          <a:ea typeface="Times New Roman"/>
                          <a:cs typeface="Arial"/>
                          <a:sym typeface="Symbol"/>
                        </a:rPr>
                        <a:t></a:t>
                      </a:r>
                      <a:r>
                        <a:rPr lang="en-US" sz="1600" dirty="0" smtClean="0">
                          <a:effectLst/>
                          <a:latin typeface="+mn-lt"/>
                          <a:ea typeface="Times New Roman"/>
                        </a:rPr>
                        <a:t>F to 113</a:t>
                      </a:r>
                      <a:r>
                        <a:rPr lang="en-US" sz="1600" dirty="0" smtClean="0">
                          <a:effectLst/>
                          <a:latin typeface="+mn-lt"/>
                          <a:ea typeface="Times New Roman"/>
                          <a:cs typeface="Arial"/>
                          <a:sym typeface="Symbol"/>
                        </a:rPr>
                        <a:t></a:t>
                      </a:r>
                      <a:r>
                        <a:rPr lang="en-US" sz="1600" dirty="0" smtClean="0">
                          <a:effectLst/>
                          <a:latin typeface="+mn-lt"/>
                          <a:ea typeface="Times New Roman"/>
                        </a:rPr>
                        <a:t>F)</a:t>
                      </a:r>
                      <a:endParaRPr lang="en-CA" sz="1600" dirty="0"/>
                    </a:p>
                  </a:txBody>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800" dirty="0" smtClean="0">
                          <a:effectLst/>
                          <a:latin typeface="+mn-lt"/>
                          <a:ea typeface="Times New Roman"/>
                        </a:rPr>
                        <a:t>–20</a:t>
                      </a:r>
                      <a:r>
                        <a:rPr lang="en-US" sz="1800" dirty="0" smtClean="0">
                          <a:effectLst/>
                          <a:latin typeface="+mn-lt"/>
                          <a:ea typeface="Times New Roman"/>
                          <a:cs typeface="Arial"/>
                          <a:sym typeface="Symbol"/>
                        </a:rPr>
                        <a:t></a:t>
                      </a:r>
                      <a:r>
                        <a:rPr lang="en-US" sz="1800" dirty="0" smtClean="0">
                          <a:effectLst/>
                          <a:latin typeface="+mn-lt"/>
                          <a:ea typeface="Times New Roman"/>
                        </a:rPr>
                        <a:t>C to 60</a:t>
                      </a:r>
                      <a:r>
                        <a:rPr lang="en-US" sz="1800" dirty="0" smtClean="0">
                          <a:effectLst/>
                          <a:latin typeface="+mn-lt"/>
                          <a:ea typeface="Times New Roman"/>
                          <a:cs typeface="Arial"/>
                          <a:sym typeface="Symbol"/>
                        </a:rPr>
                        <a:t></a:t>
                      </a:r>
                      <a:r>
                        <a:rPr lang="en-US" sz="1800" dirty="0" smtClean="0">
                          <a:effectLst/>
                          <a:latin typeface="+mn-lt"/>
                          <a:ea typeface="Times New Roman"/>
                        </a:rPr>
                        <a:t>C</a:t>
                      </a:r>
                      <a:br>
                        <a:rPr lang="en-US" sz="1800" dirty="0" smtClean="0">
                          <a:effectLst/>
                          <a:latin typeface="+mn-lt"/>
                          <a:ea typeface="Times New Roman"/>
                        </a:rPr>
                      </a:br>
                      <a:r>
                        <a:rPr lang="en-US" sz="1600" dirty="0" smtClean="0">
                          <a:effectLst/>
                          <a:latin typeface="+mn-lt"/>
                          <a:ea typeface="Times New Roman"/>
                        </a:rPr>
                        <a:t>(–4</a:t>
                      </a:r>
                      <a:r>
                        <a:rPr lang="en-US" sz="1600" dirty="0" smtClean="0">
                          <a:effectLst/>
                          <a:latin typeface="+mn-lt"/>
                          <a:ea typeface="Times New Roman"/>
                          <a:cs typeface="Arial"/>
                          <a:sym typeface="Symbol"/>
                        </a:rPr>
                        <a:t></a:t>
                      </a:r>
                      <a:r>
                        <a:rPr lang="en-US" sz="1600" dirty="0" smtClean="0">
                          <a:effectLst/>
                          <a:latin typeface="+mn-lt"/>
                          <a:ea typeface="Times New Roman"/>
                        </a:rPr>
                        <a:t>F to 140</a:t>
                      </a:r>
                      <a:r>
                        <a:rPr lang="en-US" sz="1600" dirty="0" smtClean="0">
                          <a:effectLst/>
                          <a:latin typeface="+mn-lt"/>
                          <a:ea typeface="Times New Roman"/>
                          <a:cs typeface="Arial"/>
                          <a:sym typeface="Symbol"/>
                        </a:rPr>
                        <a:t></a:t>
                      </a:r>
                      <a:r>
                        <a:rPr lang="en-US" sz="1600" dirty="0" smtClean="0">
                          <a:effectLst/>
                          <a:latin typeface="+mn-lt"/>
                          <a:ea typeface="Times New Roman"/>
                        </a:rPr>
                        <a:t>F)</a:t>
                      </a:r>
                      <a:endParaRPr lang="en-CA" sz="1600" dirty="0"/>
                    </a:p>
                  </a:txBody>
                  <a:tcPr/>
                </a:tc>
                <a:tc>
                  <a:txBody>
                    <a:bodyPr/>
                    <a:lstStyle/>
                    <a:p>
                      <a:pPr>
                        <a:spcBef>
                          <a:spcPts val="600"/>
                        </a:spcBef>
                        <a:spcAft>
                          <a:spcPts val="600"/>
                        </a:spcAft>
                      </a:pPr>
                      <a:r>
                        <a:rPr lang="en-US" sz="1600" dirty="0" smtClean="0">
                          <a:effectLst/>
                          <a:latin typeface="+mn-lt"/>
                          <a:ea typeface="Times New Roman"/>
                        </a:rPr>
                        <a:t>No charge below freezing. Good charge/discharge performance at higher temperature but shorter life</a:t>
                      </a:r>
                      <a:endParaRPr lang="en-CA" sz="1600" dirty="0"/>
                    </a:p>
                  </a:txBody>
                  <a:tcPr/>
                </a:tc>
              </a:tr>
            </a:tbl>
          </a:graphicData>
        </a:graphic>
      </p:graphicFrame>
      <p:sp>
        <p:nvSpPr>
          <p:cNvPr id="4" name="Rectangle 3"/>
          <p:cNvSpPr/>
          <p:nvPr/>
        </p:nvSpPr>
        <p:spPr>
          <a:xfrm>
            <a:off x="953996" y="465138"/>
            <a:ext cx="7087774" cy="523220"/>
          </a:xfrm>
          <a:prstGeom prst="rect">
            <a:avLst/>
          </a:prstGeom>
        </p:spPr>
        <p:txBody>
          <a:bodyPr wrap="none">
            <a:spAutoFit/>
          </a:bodyPr>
          <a:lstStyle/>
          <a:p>
            <a:r>
              <a:rPr lang="en-US" sz="2800" b="1" dirty="0">
                <a:solidFill>
                  <a:srgbClr val="003399"/>
                </a:solidFill>
                <a:latin typeface="Arial" pitchFamily="34" charset="0"/>
                <a:ea typeface="Times New Roman"/>
                <a:cs typeface="Arial" pitchFamily="34" charset="0"/>
              </a:rPr>
              <a:t>Charging at </a:t>
            </a:r>
            <a:r>
              <a:rPr lang="en-US" sz="2800" b="1" dirty="0" smtClean="0">
                <a:solidFill>
                  <a:srgbClr val="003399"/>
                </a:solidFill>
                <a:latin typeface="Arial" pitchFamily="34" charset="0"/>
                <a:ea typeface="Times New Roman"/>
                <a:cs typeface="Arial" pitchFamily="34" charset="0"/>
              </a:rPr>
              <a:t>high </a:t>
            </a:r>
            <a:r>
              <a:rPr lang="en-US" sz="2800" b="1" dirty="0">
                <a:solidFill>
                  <a:srgbClr val="003399"/>
                </a:solidFill>
                <a:latin typeface="Arial" pitchFamily="34" charset="0"/>
                <a:ea typeface="Times New Roman"/>
                <a:cs typeface="Arial" pitchFamily="34" charset="0"/>
              </a:rPr>
              <a:t>and </a:t>
            </a:r>
            <a:r>
              <a:rPr lang="en-US" sz="2800" b="1" dirty="0" smtClean="0">
                <a:solidFill>
                  <a:srgbClr val="003399"/>
                </a:solidFill>
                <a:latin typeface="Arial" pitchFamily="34" charset="0"/>
                <a:ea typeface="Times New Roman"/>
                <a:cs typeface="Arial" pitchFamily="34" charset="0"/>
              </a:rPr>
              <a:t>low temperatures</a:t>
            </a:r>
            <a:endParaRPr lang="en-CA" sz="2800" dirty="0">
              <a:solidFill>
                <a:srgbClr val="003399"/>
              </a:solidFill>
              <a:latin typeface="Arial" pitchFamily="34" charset="0"/>
              <a:cs typeface="Arial" pitchFamily="34" charset="0"/>
            </a:endParaRPr>
          </a:p>
        </p:txBody>
      </p:sp>
      <p:pic>
        <p:nvPicPr>
          <p:cNvPr id="8" name="Picture 10"/>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9552" y="4506568"/>
            <a:ext cx="3384376" cy="1980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161433" y="5859451"/>
            <a:ext cx="4082975" cy="646331"/>
          </a:xfrm>
          <a:prstGeom prst="rect">
            <a:avLst/>
          </a:prstGeom>
        </p:spPr>
        <p:txBody>
          <a:bodyPr wrap="square">
            <a:spAutoFit/>
          </a:bodyPr>
          <a:lstStyle/>
          <a:p>
            <a:pPr lvl="0">
              <a:lnSpc>
                <a:spcPct val="90000"/>
              </a:lnSpc>
              <a:spcBef>
                <a:spcPct val="50000"/>
              </a:spcBef>
            </a:pPr>
            <a:r>
              <a:rPr lang="en-US" sz="2000" b="1" dirty="0" smtClean="0">
                <a:solidFill>
                  <a:schemeClr val="tx1">
                    <a:lumMod val="65000"/>
                    <a:lumOff val="35000"/>
                  </a:schemeClr>
                </a:solidFill>
                <a:latin typeface="Arial" pitchFamily="34" charset="0"/>
                <a:ea typeface="Times New Roman" pitchFamily="18" charset="0"/>
                <a:cs typeface="Arial" pitchFamily="34" charset="0"/>
              </a:rPr>
              <a:t>UCC</a:t>
            </a:r>
            <a:r>
              <a:rPr lang="en-US" sz="2000" dirty="0" smtClean="0">
                <a:solidFill>
                  <a:schemeClr val="tx1">
                    <a:lumMod val="65000"/>
                    <a:lumOff val="35000"/>
                  </a:schemeClr>
                </a:solidFill>
                <a:latin typeface="Arial" pitchFamily="34" charset="0"/>
                <a:ea typeface="Times New Roman" pitchFamily="18" charset="0"/>
                <a:cs typeface="Arial" pitchFamily="34" charset="0"/>
              </a:rPr>
              <a:t> charger by Cadex observes temperature levels while charging</a:t>
            </a:r>
            <a:endParaRPr lang="en-US" sz="2000" dirty="0">
              <a:solidFill>
                <a:schemeClr val="tx1">
                  <a:lumMod val="65000"/>
                  <a:lumOff val="35000"/>
                </a:schemeClr>
              </a:solidFill>
              <a:latin typeface="Arial" pitchFamily="34" charset="0"/>
              <a:ea typeface="Times New Roman" pitchFamily="18" charset="0"/>
              <a:cs typeface="Arial" pitchFamily="34" charset="0"/>
            </a:endParaRPr>
          </a:p>
        </p:txBody>
      </p:sp>
      <p:sp>
        <p:nvSpPr>
          <p:cNvPr id="2" name="Rectangle 1"/>
          <p:cNvSpPr/>
          <p:nvPr/>
        </p:nvSpPr>
        <p:spPr>
          <a:xfrm>
            <a:off x="4161433" y="4789046"/>
            <a:ext cx="4299000" cy="707886"/>
          </a:xfrm>
          <a:prstGeom prst="rect">
            <a:avLst/>
          </a:prstGeom>
        </p:spPr>
        <p:txBody>
          <a:bodyPr wrap="square">
            <a:spAutoFit/>
          </a:bodyPr>
          <a:lstStyle/>
          <a:p>
            <a:pPr lvl="0">
              <a:spcAft>
                <a:spcPts val="1200"/>
              </a:spcAft>
            </a:pPr>
            <a:r>
              <a:rPr lang="en-US" sz="2000" b="1" dirty="0">
                <a:solidFill>
                  <a:srgbClr val="A50021"/>
                </a:solidFill>
                <a:latin typeface="Arial" pitchFamily="34" charset="0"/>
                <a:ea typeface="Times New Roman"/>
                <a:cs typeface="Arial" pitchFamily="34" charset="0"/>
              </a:rPr>
              <a:t>Important: </a:t>
            </a:r>
            <a:r>
              <a:rPr lang="en-US" sz="2000" dirty="0" smtClean="0">
                <a:solidFill>
                  <a:srgbClr val="000099"/>
                </a:solidFill>
                <a:latin typeface="Arial" pitchFamily="34" charset="0"/>
                <a:ea typeface="Times New Roman"/>
                <a:cs typeface="Arial" pitchFamily="34" charset="0"/>
              </a:rPr>
              <a:t>Charging has a reduced temperature range than discharging. </a:t>
            </a:r>
            <a:endParaRPr lang="en-US" sz="2000" dirty="0">
              <a:solidFill>
                <a:srgbClr val="000099"/>
              </a:solidFill>
              <a:latin typeface="Arial" pitchFamily="34" charset="0"/>
              <a:ea typeface="Times New Roman"/>
              <a:cs typeface="Arial" pitchFamily="34" charset="0"/>
            </a:endParaRPr>
          </a:p>
        </p:txBody>
      </p:sp>
      <p:cxnSp>
        <p:nvCxnSpPr>
          <p:cNvPr id="7" name="Straight Arrow Connector 6"/>
          <p:cNvCxnSpPr/>
          <p:nvPr/>
        </p:nvCxnSpPr>
        <p:spPr bwMode="auto">
          <a:xfrm flipH="1" flipV="1">
            <a:off x="3635896" y="6093296"/>
            <a:ext cx="432048" cy="89320"/>
          </a:xfrm>
          <a:prstGeom prst="straightConnector1">
            <a:avLst/>
          </a:prstGeom>
          <a:solidFill>
            <a:srgbClr val="99CC00"/>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115568630"/>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990600" y="465138"/>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CA" sz="3200" b="1">
              <a:solidFill>
                <a:srgbClr val="CC3300"/>
              </a:solidFill>
              <a:latin typeface="Arial" charset="0"/>
            </a:endParaRPr>
          </a:p>
        </p:txBody>
      </p:sp>
      <p:sp>
        <p:nvSpPr>
          <p:cNvPr id="2" name="Rectangle 1"/>
          <p:cNvSpPr/>
          <p:nvPr/>
        </p:nvSpPr>
        <p:spPr>
          <a:xfrm>
            <a:off x="1799455" y="547106"/>
            <a:ext cx="4634602" cy="523220"/>
          </a:xfrm>
          <a:prstGeom prst="rect">
            <a:avLst/>
          </a:prstGeom>
        </p:spPr>
        <p:txBody>
          <a:bodyPr wrap="none">
            <a:spAutoFit/>
          </a:bodyPr>
          <a:lstStyle/>
          <a:p>
            <a:r>
              <a:rPr lang="en-US" sz="2800" b="1" dirty="0">
                <a:solidFill>
                  <a:srgbClr val="000099"/>
                </a:solidFill>
                <a:latin typeface="Arial" pitchFamily="34" charset="0"/>
                <a:ea typeface="Times New Roman"/>
                <a:cs typeface="Arial" pitchFamily="34" charset="0"/>
              </a:rPr>
              <a:t>Charging from a USB Port</a:t>
            </a:r>
            <a:endParaRPr lang="en-CA" sz="2800" dirty="0">
              <a:solidFill>
                <a:srgbClr val="000099"/>
              </a:solidFill>
              <a:latin typeface="Arial" pitchFamily="34" charset="0"/>
              <a:cs typeface="Arial" pitchFamily="34" charset="0"/>
            </a:endParaRPr>
          </a:p>
        </p:txBody>
      </p:sp>
      <p:sp>
        <p:nvSpPr>
          <p:cNvPr id="3" name="Rectangle 2"/>
          <p:cNvSpPr/>
          <p:nvPr/>
        </p:nvSpPr>
        <p:spPr>
          <a:xfrm>
            <a:off x="495747" y="1340768"/>
            <a:ext cx="8180710" cy="2631490"/>
          </a:xfrm>
          <a:prstGeom prst="rect">
            <a:avLst/>
          </a:prstGeom>
        </p:spPr>
        <p:txBody>
          <a:bodyPr wrap="square">
            <a:spAutoFit/>
          </a:bodyPr>
          <a:lstStyle/>
          <a:p>
            <a:pPr marL="342900" indent="-342900">
              <a:spcAft>
                <a:spcPts val="1800"/>
              </a:spcAft>
              <a:buFont typeface="Wingdings" pitchFamily="2" charset="2"/>
              <a:buChar char="Ø"/>
            </a:pPr>
            <a:r>
              <a:rPr lang="en-US" sz="2400" dirty="0">
                <a:solidFill>
                  <a:srgbClr val="000099"/>
                </a:solidFill>
                <a:latin typeface="Arial" pitchFamily="34" charset="0"/>
                <a:ea typeface="Times New Roman"/>
                <a:cs typeface="Arial" pitchFamily="34" charset="0"/>
              </a:rPr>
              <a:t>The Universal Serial Bus (USB) </a:t>
            </a:r>
            <a:r>
              <a:rPr lang="en-US" sz="2400" dirty="0" smtClean="0">
                <a:solidFill>
                  <a:srgbClr val="000099"/>
                </a:solidFill>
                <a:latin typeface="Arial" pitchFamily="34" charset="0"/>
                <a:ea typeface="Times New Roman"/>
                <a:cs typeface="Arial" pitchFamily="34" charset="0"/>
              </a:rPr>
              <a:t>introduced </a:t>
            </a:r>
            <a:r>
              <a:rPr lang="en-US" sz="2400" dirty="0">
                <a:solidFill>
                  <a:srgbClr val="000099"/>
                </a:solidFill>
                <a:latin typeface="Arial" pitchFamily="34" charset="0"/>
                <a:ea typeface="Times New Roman"/>
                <a:cs typeface="Arial" pitchFamily="34" charset="0"/>
              </a:rPr>
              <a:t>in </a:t>
            </a:r>
            <a:r>
              <a:rPr lang="en-US" sz="2400" dirty="0" smtClean="0">
                <a:solidFill>
                  <a:srgbClr val="000099"/>
                </a:solidFill>
                <a:latin typeface="Arial" pitchFamily="34" charset="0"/>
                <a:ea typeface="Times New Roman"/>
                <a:cs typeface="Arial" pitchFamily="34" charset="0"/>
              </a:rPr>
              <a:t>1996 is a bi-directional data port that also provides 5V at 500mA </a:t>
            </a:r>
          </a:p>
          <a:p>
            <a:pPr marL="342900" indent="-342900">
              <a:spcAft>
                <a:spcPts val="1800"/>
              </a:spcAft>
              <a:buFont typeface="Wingdings" pitchFamily="2" charset="2"/>
              <a:buChar char="Ø"/>
            </a:pPr>
            <a:r>
              <a:rPr lang="en-US" sz="2400" dirty="0" smtClean="0">
                <a:solidFill>
                  <a:srgbClr val="000099"/>
                </a:solidFill>
                <a:latin typeface="Arial" pitchFamily="34" charset="0"/>
                <a:ea typeface="Times New Roman"/>
                <a:cs typeface="Arial" pitchFamily="34" charset="0"/>
              </a:rPr>
              <a:t>Charges small single-cell Li-ion</a:t>
            </a:r>
          </a:p>
          <a:p>
            <a:pPr marL="342900" indent="-342900">
              <a:spcAft>
                <a:spcPts val="1800"/>
              </a:spcAft>
              <a:buFont typeface="Wingdings" pitchFamily="2" charset="2"/>
              <a:buChar char="Ø"/>
            </a:pPr>
            <a:r>
              <a:rPr lang="en-US" sz="2400" dirty="0" smtClean="0">
                <a:solidFill>
                  <a:srgbClr val="000099"/>
                </a:solidFill>
                <a:latin typeface="Arial" pitchFamily="34" charset="0"/>
                <a:ea typeface="Times New Roman"/>
                <a:cs typeface="Arial" pitchFamily="34" charset="0"/>
              </a:rPr>
              <a:t>Full charge may not be possible on larger packs  </a:t>
            </a:r>
            <a:endParaRPr lang="en-US" sz="2400" dirty="0">
              <a:solidFill>
                <a:srgbClr val="000099"/>
              </a:solidFill>
              <a:latin typeface="Arial" pitchFamily="34" charset="0"/>
              <a:ea typeface="Times New Roman"/>
              <a:cs typeface="Arial" pitchFamily="34" charset="0"/>
            </a:endParaRPr>
          </a:p>
          <a:p>
            <a:pPr marL="342900" indent="-342900">
              <a:spcAft>
                <a:spcPts val="1800"/>
              </a:spcAft>
              <a:buFont typeface="Wingdings" pitchFamily="2" charset="2"/>
              <a:buChar char="Ø"/>
            </a:pPr>
            <a:r>
              <a:rPr lang="en-US" sz="2400" dirty="0" smtClean="0">
                <a:solidFill>
                  <a:srgbClr val="000099"/>
                </a:solidFill>
                <a:latin typeface="Arial" pitchFamily="34" charset="0"/>
                <a:ea typeface="Times New Roman"/>
                <a:cs typeface="Arial" pitchFamily="34" charset="0"/>
              </a:rPr>
              <a:t>Overloading may cause host (laptop) to disconnect</a:t>
            </a:r>
          </a:p>
        </p:txBody>
      </p:sp>
      <p:pic>
        <p:nvPicPr>
          <p:cNvPr id="32770" name="Picture 2" descr="USB plug close-up"/>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75047" y="4851735"/>
            <a:ext cx="1848815"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graphicFrame>
        <p:nvGraphicFramePr>
          <p:cNvPr id="5" name="Object 4"/>
          <p:cNvGraphicFramePr>
            <a:graphicFrameLocks noChangeAspect="1"/>
          </p:cNvGraphicFramePr>
          <p:nvPr>
            <p:extLst>
              <p:ext uri="{D42A27DB-BD31-4B8C-83A1-F6EECF244321}">
                <p14:modId xmlns:p14="http://schemas.microsoft.com/office/powerpoint/2010/main" val="1284862830"/>
              </p:ext>
            </p:extLst>
          </p:nvPr>
        </p:nvGraphicFramePr>
        <p:xfrm>
          <a:off x="3414617" y="4712568"/>
          <a:ext cx="1484280" cy="1308720"/>
        </p:xfrm>
        <a:graphic>
          <a:graphicData uri="http://schemas.openxmlformats.org/presentationml/2006/ole">
            <mc:AlternateContent xmlns:mc="http://schemas.openxmlformats.org/markup-compatibility/2006">
              <mc:Choice xmlns:v="urn:schemas-microsoft-com:vml" Requires="v">
                <p:oleObj spid="_x0000_s32976" name="Photo Editor Photo" r:id="rId5" imgW="3019048" imgH="2610214" progId="MSPhotoEd.3">
                  <p:embed/>
                </p:oleObj>
              </mc:Choice>
              <mc:Fallback>
                <p:oleObj name="Photo Editor Photo" r:id="rId5" imgW="3019048" imgH="2610214" progId="MSPhotoEd.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4617" y="4712568"/>
                        <a:ext cx="1484280" cy="1308720"/>
                      </a:xfrm>
                      <a:prstGeom prst="rect">
                        <a:avLst/>
                      </a:prstGeom>
                      <a:noFill/>
                    </p:spPr>
                  </p:pic>
                </p:oleObj>
              </mc:Fallback>
            </mc:AlternateContent>
          </a:graphicData>
        </a:graphic>
      </p:graphicFrame>
      <p:sp>
        <p:nvSpPr>
          <p:cNvPr id="6" name="Rectangle 5"/>
          <p:cNvSpPr/>
          <p:nvPr/>
        </p:nvSpPr>
        <p:spPr>
          <a:xfrm>
            <a:off x="5724128" y="4686764"/>
            <a:ext cx="2626936" cy="1277273"/>
          </a:xfrm>
          <a:prstGeom prst="rect">
            <a:avLst/>
          </a:prstGeom>
        </p:spPr>
        <p:txBody>
          <a:bodyPr wrap="square">
            <a:spAutoFit/>
          </a:bodyPr>
          <a:lstStyle/>
          <a:p>
            <a:pPr>
              <a:spcAft>
                <a:spcPts val="600"/>
              </a:spcAft>
            </a:pPr>
            <a:r>
              <a:rPr lang="en-US" b="1" dirty="0" smtClean="0">
                <a:solidFill>
                  <a:schemeClr val="tx1">
                    <a:lumMod val="65000"/>
                    <a:lumOff val="35000"/>
                  </a:schemeClr>
                </a:solidFill>
                <a:latin typeface="Arial"/>
                <a:ea typeface="Times New Roman"/>
              </a:rPr>
              <a:t>Type A USB plug</a:t>
            </a:r>
          </a:p>
          <a:p>
            <a:r>
              <a:rPr lang="en-US" dirty="0" smtClean="0">
                <a:solidFill>
                  <a:schemeClr val="tx1">
                    <a:lumMod val="65000"/>
                    <a:lumOff val="35000"/>
                  </a:schemeClr>
                </a:solidFill>
                <a:latin typeface="Arial"/>
                <a:ea typeface="Times New Roman"/>
              </a:rPr>
              <a:t>Pin 1 provides +5VDC</a:t>
            </a:r>
          </a:p>
          <a:p>
            <a:r>
              <a:rPr lang="en-US" dirty="0" smtClean="0">
                <a:solidFill>
                  <a:schemeClr val="tx1">
                    <a:lumMod val="65000"/>
                    <a:lumOff val="35000"/>
                  </a:schemeClr>
                </a:solidFill>
                <a:latin typeface="Arial"/>
                <a:ea typeface="Times New Roman"/>
              </a:rPr>
              <a:t>Pins </a:t>
            </a:r>
            <a:r>
              <a:rPr lang="en-US" dirty="0">
                <a:solidFill>
                  <a:schemeClr val="tx1">
                    <a:lumMod val="65000"/>
                    <a:lumOff val="35000"/>
                  </a:schemeClr>
                </a:solidFill>
                <a:latin typeface="Arial"/>
                <a:ea typeface="Times New Roman"/>
              </a:rPr>
              <a:t>2 &amp; 3 carry data</a:t>
            </a:r>
            <a:r>
              <a:rPr lang="en-US" dirty="0" smtClean="0">
                <a:solidFill>
                  <a:schemeClr val="tx1">
                    <a:lumMod val="65000"/>
                    <a:lumOff val="35000"/>
                  </a:schemeClr>
                </a:solidFill>
                <a:latin typeface="Arial"/>
                <a:ea typeface="Times New Roman"/>
              </a:rPr>
              <a:t/>
            </a:r>
            <a:br>
              <a:rPr lang="en-US" dirty="0" smtClean="0">
                <a:solidFill>
                  <a:schemeClr val="tx1">
                    <a:lumMod val="65000"/>
                    <a:lumOff val="35000"/>
                  </a:schemeClr>
                </a:solidFill>
                <a:latin typeface="Arial"/>
                <a:ea typeface="Times New Roman"/>
              </a:rPr>
            </a:br>
            <a:r>
              <a:rPr lang="en-US" dirty="0" smtClean="0">
                <a:solidFill>
                  <a:schemeClr val="tx1">
                    <a:lumMod val="65000"/>
                    <a:lumOff val="35000"/>
                  </a:schemeClr>
                </a:solidFill>
                <a:latin typeface="Arial"/>
                <a:ea typeface="Times New Roman"/>
              </a:rPr>
              <a:t>Pin 4 is ground.</a:t>
            </a:r>
            <a:endParaRPr lang="en-CA" dirty="0">
              <a:solidFill>
                <a:schemeClr val="tx1">
                  <a:lumMod val="65000"/>
                  <a:lumOff val="35000"/>
                </a:schemeClr>
              </a:solidFill>
            </a:endParaRPr>
          </a:p>
        </p:txBody>
      </p:sp>
      <p:sp>
        <p:nvSpPr>
          <p:cNvPr id="7" name="Rectangle 6"/>
          <p:cNvSpPr/>
          <p:nvPr/>
        </p:nvSpPr>
        <p:spPr>
          <a:xfrm>
            <a:off x="3333056" y="5854767"/>
            <a:ext cx="327334" cy="400110"/>
          </a:xfrm>
          <a:prstGeom prst="rect">
            <a:avLst/>
          </a:prstGeom>
        </p:spPr>
        <p:txBody>
          <a:bodyPr wrap="none">
            <a:spAutoFit/>
          </a:bodyPr>
          <a:lstStyle/>
          <a:p>
            <a:r>
              <a:rPr lang="en-US" sz="2000" dirty="0" smtClean="0">
                <a:solidFill>
                  <a:srgbClr val="000099"/>
                </a:solidFill>
                <a:latin typeface="Arial" pitchFamily="34" charset="0"/>
                <a:ea typeface="Times New Roman"/>
                <a:cs typeface="Arial" pitchFamily="34" charset="0"/>
              </a:rPr>
              <a:t>4</a:t>
            </a:r>
            <a:endParaRPr lang="en-CA" sz="2000" dirty="0"/>
          </a:p>
        </p:txBody>
      </p:sp>
      <p:sp>
        <p:nvSpPr>
          <p:cNvPr id="8" name="Rectangle 7"/>
          <p:cNvSpPr/>
          <p:nvPr/>
        </p:nvSpPr>
        <p:spPr>
          <a:xfrm>
            <a:off x="4667002" y="5854767"/>
            <a:ext cx="327334" cy="400110"/>
          </a:xfrm>
          <a:prstGeom prst="rect">
            <a:avLst/>
          </a:prstGeom>
        </p:spPr>
        <p:txBody>
          <a:bodyPr wrap="none">
            <a:spAutoFit/>
          </a:bodyPr>
          <a:lstStyle/>
          <a:p>
            <a:pPr lvl="0"/>
            <a:r>
              <a:rPr lang="en-US" sz="2000" dirty="0" smtClean="0">
                <a:solidFill>
                  <a:srgbClr val="000099"/>
                </a:solidFill>
                <a:latin typeface="Arial" pitchFamily="34" charset="0"/>
                <a:ea typeface="Times New Roman"/>
                <a:cs typeface="Arial" pitchFamily="34" charset="0"/>
              </a:rPr>
              <a:t>1</a:t>
            </a:r>
            <a:endParaRPr lang="en-CA" sz="2000" dirty="0">
              <a:solidFill>
                <a:srgbClr val="000000"/>
              </a:solidFill>
            </a:endParaRPr>
          </a:p>
        </p:txBody>
      </p:sp>
    </p:spTree>
    <p:extLst>
      <p:ext uri="{BB962C8B-B14F-4D97-AF65-F5344CB8AC3E}">
        <p14:creationId xmlns:p14="http://schemas.microsoft.com/office/powerpoint/2010/main" val="748865008"/>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990600" y="465138"/>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CA" sz="3200" b="1">
              <a:solidFill>
                <a:srgbClr val="CC3300"/>
              </a:solidFill>
              <a:latin typeface="Arial" charset="0"/>
            </a:endParaRPr>
          </a:p>
        </p:txBody>
      </p:sp>
      <p:sp>
        <p:nvSpPr>
          <p:cNvPr id="2" name="Rectangle 1"/>
          <p:cNvSpPr/>
          <p:nvPr/>
        </p:nvSpPr>
        <p:spPr>
          <a:xfrm>
            <a:off x="2123728" y="393074"/>
            <a:ext cx="3502882" cy="523220"/>
          </a:xfrm>
          <a:prstGeom prst="rect">
            <a:avLst/>
          </a:prstGeom>
        </p:spPr>
        <p:txBody>
          <a:bodyPr wrap="none">
            <a:spAutoFit/>
          </a:bodyPr>
          <a:lstStyle/>
          <a:p>
            <a:r>
              <a:rPr lang="en-US" sz="2800" b="1" dirty="0">
                <a:solidFill>
                  <a:srgbClr val="000099"/>
                </a:solidFill>
                <a:latin typeface="Arial" pitchFamily="34" charset="0"/>
                <a:ea typeface="Times New Roman"/>
                <a:cs typeface="Arial" pitchFamily="34" charset="0"/>
              </a:rPr>
              <a:t>Discharge </a:t>
            </a:r>
            <a:r>
              <a:rPr lang="en-US" sz="2800" b="1" dirty="0" smtClean="0">
                <a:solidFill>
                  <a:srgbClr val="000099"/>
                </a:solidFill>
                <a:latin typeface="Arial" pitchFamily="34" charset="0"/>
                <a:ea typeface="Times New Roman"/>
                <a:cs typeface="Arial" pitchFamily="34" charset="0"/>
              </a:rPr>
              <a:t>methods</a:t>
            </a:r>
            <a:endParaRPr lang="en-CA" sz="2800" dirty="0">
              <a:solidFill>
                <a:srgbClr val="000099"/>
              </a:solidFill>
              <a:latin typeface="Arial" pitchFamily="34" charset="0"/>
              <a:cs typeface="Arial" pitchFamily="34" charset="0"/>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graphicFrame>
        <p:nvGraphicFramePr>
          <p:cNvPr id="4" name="Object 3"/>
          <p:cNvGraphicFramePr>
            <a:graphicFrameLocks noChangeAspect="1"/>
          </p:cNvGraphicFramePr>
          <p:nvPr>
            <p:extLst>
              <p:ext uri="{D42A27DB-BD31-4B8C-83A1-F6EECF244321}">
                <p14:modId xmlns:p14="http://schemas.microsoft.com/office/powerpoint/2010/main" val="727399893"/>
              </p:ext>
            </p:extLst>
          </p:nvPr>
        </p:nvGraphicFramePr>
        <p:xfrm>
          <a:off x="1063774" y="1268760"/>
          <a:ext cx="5582931" cy="3537176"/>
        </p:xfrm>
        <a:graphic>
          <a:graphicData uri="http://schemas.openxmlformats.org/presentationml/2006/ole">
            <mc:AlternateContent xmlns:mc="http://schemas.openxmlformats.org/markup-compatibility/2006">
              <mc:Choice xmlns:v="urn:schemas-microsoft-com:vml" Requires="v">
                <p:oleObj spid="_x0000_s33993" name="Photo Editor Photo" r:id="rId4" imgW="8980952" imgH="5668166" progId="MSPhotoEd.3">
                  <p:embed/>
                </p:oleObj>
              </mc:Choice>
              <mc:Fallback>
                <p:oleObj name="Photo Editor Photo" r:id="rId4" imgW="8980952" imgH="5668166" progId="MSPhotoEd.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3774" y="1268760"/>
                        <a:ext cx="5582931" cy="3537176"/>
                      </a:xfrm>
                      <a:prstGeom prst="rect">
                        <a:avLst/>
                      </a:prstGeom>
                      <a:noFill/>
                      <a:ln w="3175">
                        <a:solidFill>
                          <a:schemeClr val="tx1"/>
                        </a:solidFill>
                      </a:ln>
                    </p:spPr>
                  </p:pic>
                </p:oleObj>
              </mc:Fallback>
            </mc:AlternateContent>
          </a:graphicData>
        </a:graphic>
      </p:graphicFrame>
      <p:sp>
        <p:nvSpPr>
          <p:cNvPr id="6" name="Rectangle 5"/>
          <p:cNvSpPr/>
          <p:nvPr/>
        </p:nvSpPr>
        <p:spPr>
          <a:xfrm>
            <a:off x="629816" y="5075854"/>
            <a:ext cx="7974632" cy="1354217"/>
          </a:xfrm>
          <a:prstGeom prst="rect">
            <a:avLst/>
          </a:prstGeom>
        </p:spPr>
        <p:txBody>
          <a:bodyPr wrap="square">
            <a:spAutoFit/>
          </a:bodyPr>
          <a:lstStyle/>
          <a:p>
            <a:pPr marL="342900" lvl="0" indent="-342900">
              <a:spcAft>
                <a:spcPts val="600"/>
              </a:spcAft>
              <a:buFont typeface="Wingdings" pitchFamily="2" charset="2"/>
              <a:buChar char="Ø"/>
            </a:pPr>
            <a:r>
              <a:rPr lang="en-US" sz="2400" dirty="0" smtClean="0">
                <a:solidFill>
                  <a:srgbClr val="000099"/>
                </a:solidFill>
                <a:latin typeface="Arial" pitchFamily="34" charset="0"/>
                <a:ea typeface="Times New Roman"/>
                <a:cs typeface="Arial" pitchFamily="34" charset="0"/>
              </a:rPr>
              <a:t>Higher loads and pulses increase stress on a battery </a:t>
            </a:r>
          </a:p>
          <a:p>
            <a:pPr marL="342900" lvl="0" indent="-342900">
              <a:spcAft>
                <a:spcPts val="600"/>
              </a:spcAft>
              <a:buFont typeface="Wingdings" pitchFamily="2" charset="2"/>
              <a:buChar char="Ø"/>
            </a:pPr>
            <a:r>
              <a:rPr lang="en-US" sz="2400" dirty="0" smtClean="0">
                <a:solidFill>
                  <a:srgbClr val="000099"/>
                </a:solidFill>
                <a:latin typeface="Arial" pitchFamily="34" charset="0"/>
                <a:ea typeface="Times New Roman"/>
                <a:cs typeface="Arial" pitchFamily="34" charset="0"/>
              </a:rPr>
              <a:t>Weak cells in a chain suffer most on load, fast charge</a:t>
            </a:r>
          </a:p>
          <a:p>
            <a:pPr marL="342900" indent="-342900">
              <a:spcAft>
                <a:spcPts val="600"/>
              </a:spcAft>
              <a:buFont typeface="Wingdings" pitchFamily="2" charset="2"/>
              <a:buChar char="Ø"/>
            </a:pPr>
            <a:r>
              <a:rPr lang="en-US" sz="2400" dirty="0" smtClean="0">
                <a:solidFill>
                  <a:srgbClr val="000099"/>
                </a:solidFill>
                <a:latin typeface="Arial" pitchFamily="34" charset="0"/>
                <a:ea typeface="Times New Roman"/>
                <a:cs typeface="Arial" pitchFamily="34" charset="0"/>
              </a:rPr>
              <a:t>Cells must be matched for high current discharge</a:t>
            </a:r>
          </a:p>
        </p:txBody>
      </p:sp>
      <p:sp>
        <p:nvSpPr>
          <p:cNvPr id="7" name="Rectangle 6"/>
          <p:cNvSpPr/>
          <p:nvPr/>
        </p:nvSpPr>
        <p:spPr>
          <a:xfrm>
            <a:off x="7026007" y="3356992"/>
            <a:ext cx="1578441" cy="646331"/>
          </a:xfrm>
          <a:prstGeom prst="rect">
            <a:avLst/>
          </a:prstGeom>
        </p:spPr>
        <p:txBody>
          <a:bodyPr wrap="square">
            <a:spAutoFit/>
          </a:bodyPr>
          <a:lstStyle/>
          <a:p>
            <a:r>
              <a:rPr lang="en-US" dirty="0">
                <a:latin typeface="Arial" pitchFamily="34" charset="0"/>
                <a:ea typeface="Times New Roman"/>
                <a:cs typeface="Arial" pitchFamily="34" charset="0"/>
              </a:rPr>
              <a:t>Source: </a:t>
            </a:r>
            <a:r>
              <a:rPr lang="en-US" dirty="0" smtClean="0">
                <a:latin typeface="Arial" pitchFamily="34" charset="0"/>
                <a:ea typeface="Times New Roman"/>
                <a:cs typeface="Arial" pitchFamily="34" charset="0"/>
              </a:rPr>
              <a:t>Choi </a:t>
            </a:r>
            <a:r>
              <a:rPr lang="en-US" dirty="0">
                <a:latin typeface="Arial" pitchFamily="34" charset="0"/>
                <a:ea typeface="Times New Roman"/>
                <a:cs typeface="Arial" pitchFamily="34" charset="0"/>
              </a:rPr>
              <a:t>et al </a:t>
            </a:r>
            <a:r>
              <a:rPr lang="en-US" dirty="0" smtClean="0">
                <a:latin typeface="Arial" pitchFamily="34" charset="0"/>
                <a:ea typeface="Times New Roman"/>
                <a:cs typeface="Arial" pitchFamily="34" charset="0"/>
              </a:rPr>
              <a:t>(2002)</a:t>
            </a:r>
            <a:endParaRPr lang="en-CA" dirty="0">
              <a:latin typeface="Arial" pitchFamily="34" charset="0"/>
              <a:cs typeface="Arial" pitchFamily="34" charset="0"/>
            </a:endParaRPr>
          </a:p>
        </p:txBody>
      </p:sp>
    </p:spTree>
    <p:extLst>
      <p:ext uri="{BB962C8B-B14F-4D97-AF65-F5344CB8AC3E}">
        <p14:creationId xmlns:p14="http://schemas.microsoft.com/office/powerpoint/2010/main" val="2681880730"/>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990600" y="465138"/>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CA" sz="3200" b="1">
              <a:solidFill>
                <a:srgbClr val="CC3300"/>
              </a:solidFill>
              <a:latin typeface="Arial" charset="0"/>
            </a:endParaRPr>
          </a:p>
        </p:txBody>
      </p:sp>
      <p:sp>
        <p:nvSpPr>
          <p:cNvPr id="3" name="Rectangle 2"/>
          <p:cNvSpPr/>
          <p:nvPr/>
        </p:nvSpPr>
        <p:spPr>
          <a:xfrm>
            <a:off x="3131840" y="267193"/>
            <a:ext cx="1441420" cy="523220"/>
          </a:xfrm>
          <a:prstGeom prst="rect">
            <a:avLst/>
          </a:prstGeom>
        </p:spPr>
        <p:txBody>
          <a:bodyPr wrap="none">
            <a:spAutoFit/>
          </a:bodyPr>
          <a:lstStyle/>
          <a:p>
            <a:r>
              <a:rPr lang="en-US" sz="2800" b="1" dirty="0" smtClean="0">
                <a:solidFill>
                  <a:srgbClr val="000099"/>
                </a:solidFill>
                <a:latin typeface="Arial"/>
                <a:ea typeface="Times New Roman"/>
              </a:rPr>
              <a:t>Storing</a:t>
            </a:r>
            <a:endParaRPr lang="en-CA" sz="2800" dirty="0">
              <a:solidFill>
                <a:srgbClr val="000099"/>
              </a:solidFill>
            </a:endParaRPr>
          </a:p>
        </p:txBody>
      </p:sp>
      <p:sp>
        <p:nvSpPr>
          <p:cNvPr id="4" name="Rectangle 3"/>
          <p:cNvSpPr/>
          <p:nvPr/>
        </p:nvSpPr>
        <p:spPr>
          <a:xfrm>
            <a:off x="412066" y="908720"/>
            <a:ext cx="6219275" cy="4832092"/>
          </a:xfrm>
          <a:prstGeom prst="rect">
            <a:avLst/>
          </a:prstGeom>
        </p:spPr>
        <p:txBody>
          <a:bodyPr wrap="square">
            <a:spAutoFit/>
          </a:bodyPr>
          <a:lstStyle/>
          <a:p>
            <a:pPr marL="1887538" indent="-1887538"/>
            <a:r>
              <a:rPr lang="en-US" sz="2400" b="1" dirty="0" smtClean="0">
                <a:solidFill>
                  <a:srgbClr val="000099"/>
                </a:solidFill>
                <a:latin typeface="Arial"/>
                <a:ea typeface="Times New Roman"/>
              </a:rPr>
              <a:t>Lead acid: 	</a:t>
            </a:r>
            <a:r>
              <a:rPr lang="en-US" sz="2400" dirty="0" smtClean="0">
                <a:solidFill>
                  <a:srgbClr val="000099"/>
                </a:solidFill>
                <a:latin typeface="Arial"/>
                <a:ea typeface="Times New Roman"/>
              </a:rPr>
              <a:t>Fully charge before storing</a:t>
            </a:r>
            <a:br>
              <a:rPr lang="en-US" sz="2400" dirty="0" smtClean="0">
                <a:solidFill>
                  <a:srgbClr val="000099"/>
                </a:solidFill>
                <a:latin typeface="Arial"/>
                <a:ea typeface="Times New Roman"/>
              </a:rPr>
            </a:br>
            <a:r>
              <a:rPr lang="en-US" sz="2400" dirty="0" smtClean="0">
                <a:solidFill>
                  <a:srgbClr val="000099"/>
                </a:solidFill>
                <a:latin typeface="Arial"/>
                <a:ea typeface="Times New Roman"/>
              </a:rPr>
              <a:t>- </a:t>
            </a:r>
            <a:r>
              <a:rPr lang="en-US" sz="2000" dirty="0" smtClean="0">
                <a:solidFill>
                  <a:srgbClr val="000000">
                    <a:lumMod val="65000"/>
                    <a:lumOff val="35000"/>
                  </a:srgbClr>
                </a:solidFill>
                <a:latin typeface="Arial"/>
                <a:ea typeface="Times New Roman"/>
              </a:rPr>
              <a:t>Partial charge causes sulfation</a:t>
            </a:r>
            <a:br>
              <a:rPr lang="en-US" sz="2000" dirty="0" smtClean="0">
                <a:solidFill>
                  <a:srgbClr val="000000">
                    <a:lumMod val="65000"/>
                    <a:lumOff val="35000"/>
                  </a:srgbClr>
                </a:solidFill>
                <a:latin typeface="Arial"/>
                <a:ea typeface="Times New Roman"/>
              </a:rPr>
            </a:br>
            <a:r>
              <a:rPr lang="en-US" sz="2000" dirty="0" smtClean="0">
                <a:solidFill>
                  <a:srgbClr val="000000">
                    <a:lumMod val="65000"/>
                    <a:lumOff val="35000"/>
                  </a:srgbClr>
                </a:solidFill>
                <a:latin typeface="Arial"/>
                <a:ea typeface="Times New Roman"/>
              </a:rPr>
              <a:t>- Self-discharge increases with heat</a:t>
            </a:r>
            <a:br>
              <a:rPr lang="en-US" sz="2000" dirty="0" smtClean="0">
                <a:solidFill>
                  <a:srgbClr val="000000">
                    <a:lumMod val="65000"/>
                    <a:lumOff val="35000"/>
                  </a:srgbClr>
                </a:solidFill>
                <a:latin typeface="Arial"/>
                <a:ea typeface="Times New Roman"/>
              </a:rPr>
            </a:br>
            <a:r>
              <a:rPr lang="en-US" sz="2000" dirty="0" smtClean="0">
                <a:solidFill>
                  <a:srgbClr val="000000">
                    <a:lumMod val="65000"/>
                    <a:lumOff val="35000"/>
                  </a:srgbClr>
                </a:solidFill>
                <a:latin typeface="Arial"/>
                <a:ea typeface="Times New Roman"/>
              </a:rPr>
              <a:t>- Topping-charge every 6 months</a:t>
            </a:r>
          </a:p>
          <a:p>
            <a:endParaRPr lang="en-US" sz="2400" dirty="0">
              <a:solidFill>
                <a:srgbClr val="000099"/>
              </a:solidFill>
              <a:latin typeface="Arial"/>
            </a:endParaRPr>
          </a:p>
          <a:p>
            <a:pPr marL="1887538" indent="-1887538"/>
            <a:r>
              <a:rPr lang="en-US" sz="2400" b="1" dirty="0" smtClean="0">
                <a:solidFill>
                  <a:srgbClr val="000099"/>
                </a:solidFill>
                <a:latin typeface="Arial"/>
              </a:rPr>
              <a:t>NiCd, NiMH: 	</a:t>
            </a:r>
            <a:r>
              <a:rPr lang="en-US" sz="2400" dirty="0" smtClean="0">
                <a:solidFill>
                  <a:srgbClr val="000099"/>
                </a:solidFill>
                <a:latin typeface="Arial"/>
              </a:rPr>
              <a:t>No preparation needed  </a:t>
            </a:r>
            <a:br>
              <a:rPr lang="en-US" sz="2400" dirty="0" smtClean="0">
                <a:solidFill>
                  <a:srgbClr val="000099"/>
                </a:solidFill>
                <a:latin typeface="Arial"/>
              </a:rPr>
            </a:br>
            <a:r>
              <a:rPr lang="en-US" sz="2400" dirty="0" smtClean="0">
                <a:solidFill>
                  <a:srgbClr val="000099"/>
                </a:solidFill>
                <a:latin typeface="Arial"/>
              </a:rPr>
              <a:t>- </a:t>
            </a:r>
            <a:r>
              <a:rPr lang="en-US" sz="2000" dirty="0" smtClean="0">
                <a:solidFill>
                  <a:srgbClr val="000000">
                    <a:lumMod val="65000"/>
                    <a:lumOff val="35000"/>
                  </a:srgbClr>
                </a:solidFill>
                <a:latin typeface="Arial"/>
              </a:rPr>
              <a:t>Can be stored charged or empty</a:t>
            </a:r>
            <a:br>
              <a:rPr lang="en-US" sz="2000" dirty="0" smtClean="0">
                <a:solidFill>
                  <a:srgbClr val="000000">
                    <a:lumMod val="65000"/>
                    <a:lumOff val="35000"/>
                  </a:srgbClr>
                </a:solidFill>
                <a:latin typeface="Arial"/>
              </a:rPr>
            </a:br>
            <a:r>
              <a:rPr lang="en-US" sz="2000" dirty="0" smtClean="0">
                <a:solidFill>
                  <a:srgbClr val="000000">
                    <a:lumMod val="65000"/>
                    <a:lumOff val="35000"/>
                  </a:srgbClr>
                </a:solidFill>
                <a:latin typeface="Arial"/>
              </a:rPr>
              <a:t>- Needs exercise after long storage </a:t>
            </a:r>
          </a:p>
          <a:p>
            <a:endParaRPr lang="en-US" sz="2400" dirty="0">
              <a:solidFill>
                <a:srgbClr val="000099"/>
              </a:solidFill>
              <a:latin typeface="Arial"/>
            </a:endParaRPr>
          </a:p>
          <a:p>
            <a:pPr marL="1887538" indent="-1887538"/>
            <a:r>
              <a:rPr lang="en-US" sz="2400" b="1" dirty="0" smtClean="0">
                <a:solidFill>
                  <a:srgbClr val="000099"/>
                </a:solidFill>
                <a:latin typeface="Arial"/>
              </a:rPr>
              <a:t>Li-ion</a:t>
            </a:r>
            <a:r>
              <a:rPr lang="en-US" sz="2400" dirty="0" smtClean="0">
                <a:solidFill>
                  <a:srgbClr val="000099"/>
                </a:solidFill>
                <a:latin typeface="Arial"/>
              </a:rPr>
              <a:t>: 	Store at 30-60% SoC</a:t>
            </a:r>
          </a:p>
          <a:p>
            <a:pPr marL="1887538" lvl="1" indent="-1323975"/>
            <a:r>
              <a:rPr lang="en-US" sz="2000" dirty="0" smtClean="0">
                <a:solidFill>
                  <a:srgbClr val="000000">
                    <a:lumMod val="65000"/>
                    <a:lumOff val="35000"/>
                  </a:srgbClr>
                </a:solidFill>
                <a:latin typeface="Arial" pitchFamily="34" charset="0"/>
                <a:cs typeface="Arial" pitchFamily="34" charset="0"/>
              </a:rPr>
              <a:t>	</a:t>
            </a:r>
            <a:r>
              <a:rPr lang="en-US" sz="2000" dirty="0">
                <a:solidFill>
                  <a:srgbClr val="000000">
                    <a:lumMod val="65000"/>
                    <a:lumOff val="35000"/>
                  </a:srgbClr>
                </a:solidFill>
                <a:latin typeface="Arial" pitchFamily="34" charset="0"/>
                <a:cs typeface="Arial" pitchFamily="34" charset="0"/>
              </a:rPr>
              <a:t>- Charge empty Li-ion to 3.85V/cell</a:t>
            </a:r>
          </a:p>
          <a:p>
            <a:pPr marL="1887538" indent="-1781175"/>
            <a:r>
              <a:rPr lang="en-US" sz="2000" dirty="0">
                <a:solidFill>
                  <a:srgbClr val="000000">
                    <a:lumMod val="65000"/>
                    <a:lumOff val="35000"/>
                  </a:srgbClr>
                </a:solidFill>
                <a:latin typeface="Arial" pitchFamily="34" charset="0"/>
                <a:cs typeface="Arial" pitchFamily="34" charset="0"/>
              </a:rPr>
              <a:t>	- Discharge full Li-ion to 3.75V/cell</a:t>
            </a:r>
          </a:p>
          <a:p>
            <a:pPr marL="1887538" lvl="1" indent="-1323975"/>
            <a:r>
              <a:rPr lang="en-US" sz="2000" dirty="0" smtClean="0">
                <a:solidFill>
                  <a:srgbClr val="000000">
                    <a:lumMod val="65000"/>
                    <a:lumOff val="35000"/>
                  </a:srgbClr>
                </a:solidFill>
                <a:latin typeface="Arial" pitchFamily="34" charset="0"/>
                <a:cs typeface="Arial" pitchFamily="34" charset="0"/>
              </a:rPr>
              <a:t>	  (3.80V/cell relates to ~50% SoC)</a:t>
            </a:r>
            <a:br>
              <a:rPr lang="en-US" sz="2000" dirty="0" smtClean="0">
                <a:solidFill>
                  <a:srgbClr val="000000">
                    <a:lumMod val="65000"/>
                    <a:lumOff val="35000"/>
                  </a:srgbClr>
                </a:solidFill>
                <a:latin typeface="Arial" pitchFamily="34" charset="0"/>
                <a:cs typeface="Arial" pitchFamily="34" charset="0"/>
              </a:rPr>
            </a:br>
            <a:endParaRPr lang="en-US" sz="2000" dirty="0">
              <a:solidFill>
                <a:srgbClr val="000000">
                  <a:lumMod val="65000"/>
                  <a:lumOff val="35000"/>
                </a:srgbClr>
              </a:solidFill>
              <a:latin typeface="Arial" pitchFamily="34" charset="0"/>
              <a:cs typeface="Arial" pitchFamily="34" charset="0"/>
            </a:endParaRPr>
          </a:p>
        </p:txBody>
      </p:sp>
      <p:pic>
        <p:nvPicPr>
          <p:cNvPr id="50178"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3513" t="5256" r="14125" b="5385"/>
          <a:stretch/>
        </p:blipFill>
        <p:spPr bwMode="auto">
          <a:xfrm>
            <a:off x="6631341" y="908720"/>
            <a:ext cx="1736976" cy="147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79"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020271" y="2564904"/>
            <a:ext cx="1499475" cy="1025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0"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993998" y="4081101"/>
            <a:ext cx="1397978" cy="1332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437294" y="5692568"/>
            <a:ext cx="4726994" cy="769441"/>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106363" algn="ctr"/>
            <a:r>
              <a:rPr lang="en-US" sz="2200" i="1" dirty="0" smtClean="0">
                <a:solidFill>
                  <a:schemeClr val="tx1">
                    <a:lumMod val="65000"/>
                    <a:lumOff val="35000"/>
                  </a:schemeClr>
                </a:solidFill>
              </a:rPr>
              <a:t>Do not purchase batteries for long storage. Like milk, batteries spoil.</a:t>
            </a:r>
          </a:p>
        </p:txBody>
      </p:sp>
    </p:spTree>
    <p:extLst>
      <p:ext uri="{BB962C8B-B14F-4D97-AF65-F5344CB8AC3E}">
        <p14:creationId xmlns:p14="http://schemas.microsoft.com/office/powerpoint/2010/main" val="263304744"/>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990600" y="465138"/>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CA" sz="3200" b="1" dirty="0">
              <a:solidFill>
                <a:srgbClr val="CC3300"/>
              </a:solidFill>
              <a:latin typeface="Arial" charset="0"/>
            </a:endParaRPr>
          </a:p>
        </p:txBody>
      </p:sp>
      <p:sp>
        <p:nvSpPr>
          <p:cNvPr id="2" name="Rectangle 1"/>
          <p:cNvSpPr/>
          <p:nvPr/>
        </p:nvSpPr>
        <p:spPr>
          <a:xfrm>
            <a:off x="1475656" y="404664"/>
            <a:ext cx="4998484" cy="523220"/>
          </a:xfrm>
          <a:prstGeom prst="rect">
            <a:avLst/>
          </a:prstGeom>
        </p:spPr>
        <p:txBody>
          <a:bodyPr wrap="none">
            <a:spAutoFit/>
          </a:bodyPr>
          <a:lstStyle/>
          <a:p>
            <a:r>
              <a:rPr lang="en-US" sz="2800" b="1" dirty="0">
                <a:solidFill>
                  <a:srgbClr val="000099"/>
                </a:solidFill>
                <a:latin typeface="Arial" pitchFamily="34" charset="0"/>
                <a:cs typeface="Arial" pitchFamily="34" charset="0"/>
              </a:rPr>
              <a:t>Health </a:t>
            </a:r>
            <a:r>
              <a:rPr lang="en-US" sz="2800" b="1" dirty="0" smtClean="0">
                <a:solidFill>
                  <a:srgbClr val="000099"/>
                </a:solidFill>
                <a:latin typeface="Arial" pitchFamily="34" charset="0"/>
                <a:cs typeface="Arial" pitchFamily="34" charset="0"/>
              </a:rPr>
              <a:t>concerns with lead  </a:t>
            </a:r>
            <a:endParaRPr lang="en-CA" sz="2800" dirty="0">
              <a:solidFill>
                <a:srgbClr val="000099"/>
              </a:solidFill>
              <a:latin typeface="Arial" pitchFamily="34" charset="0"/>
              <a:cs typeface="Arial" pitchFamily="34" charset="0"/>
            </a:endParaRPr>
          </a:p>
        </p:txBody>
      </p:sp>
      <p:sp>
        <p:nvSpPr>
          <p:cNvPr id="3" name="Rectangle 2"/>
          <p:cNvSpPr/>
          <p:nvPr/>
        </p:nvSpPr>
        <p:spPr>
          <a:xfrm>
            <a:off x="431032" y="1196752"/>
            <a:ext cx="8712968" cy="4401205"/>
          </a:xfrm>
          <a:prstGeom prst="rect">
            <a:avLst/>
          </a:prstGeom>
        </p:spPr>
        <p:txBody>
          <a:bodyPr wrap="square">
            <a:spAutoFit/>
          </a:bodyPr>
          <a:lstStyle/>
          <a:p>
            <a:pPr marL="342900" indent="-342900">
              <a:spcBef>
                <a:spcPts val="0"/>
              </a:spcBef>
              <a:spcAft>
                <a:spcPts val="1200"/>
              </a:spcAft>
              <a:buFont typeface="Wingdings" pitchFamily="2" charset="2"/>
              <a:buChar char="Ø"/>
            </a:pPr>
            <a:r>
              <a:rPr lang="en-US" sz="2400" dirty="0">
                <a:solidFill>
                  <a:srgbClr val="000099"/>
                </a:solidFill>
                <a:latin typeface="Arial" pitchFamily="34" charset="0"/>
                <a:cs typeface="Arial" pitchFamily="34" charset="0"/>
              </a:rPr>
              <a:t>Lead </a:t>
            </a:r>
            <a:r>
              <a:rPr lang="en-US" sz="2400" dirty="0" smtClean="0">
                <a:solidFill>
                  <a:srgbClr val="000099"/>
                </a:solidFill>
                <a:latin typeface="Arial" pitchFamily="34" charset="0"/>
                <a:cs typeface="Arial" pitchFamily="34" charset="0"/>
              </a:rPr>
              <a:t>can enter </a:t>
            </a:r>
            <a:r>
              <a:rPr lang="en-US" sz="2400" dirty="0">
                <a:solidFill>
                  <a:srgbClr val="000099"/>
                </a:solidFill>
                <a:latin typeface="Arial" pitchFamily="34" charset="0"/>
                <a:cs typeface="Arial" pitchFamily="34" charset="0"/>
              </a:rPr>
              <a:t>the body by inhalation of lead dust </a:t>
            </a:r>
            <a:r>
              <a:rPr lang="en-US" sz="2400" dirty="0" smtClean="0">
                <a:solidFill>
                  <a:srgbClr val="000099"/>
                </a:solidFill>
                <a:latin typeface="Arial" pitchFamily="34" charset="0"/>
                <a:cs typeface="Arial" pitchFamily="34" charset="0"/>
              </a:rPr>
              <a:t/>
            </a:r>
            <a:br>
              <a:rPr lang="en-US" sz="2400" dirty="0" smtClean="0">
                <a:solidFill>
                  <a:srgbClr val="000099"/>
                </a:solidFill>
                <a:latin typeface="Arial" pitchFamily="34" charset="0"/>
                <a:cs typeface="Arial" pitchFamily="34" charset="0"/>
              </a:rPr>
            </a:br>
            <a:r>
              <a:rPr lang="en-US" sz="2400" dirty="0" smtClean="0">
                <a:solidFill>
                  <a:srgbClr val="000099"/>
                </a:solidFill>
                <a:latin typeface="Arial" pitchFamily="34" charset="0"/>
                <a:cs typeface="Arial" pitchFamily="34" charset="0"/>
              </a:rPr>
              <a:t>or touching </a:t>
            </a:r>
            <a:r>
              <a:rPr lang="en-US" sz="2400" dirty="0">
                <a:solidFill>
                  <a:srgbClr val="000099"/>
                </a:solidFill>
                <a:latin typeface="Arial" pitchFamily="34" charset="0"/>
                <a:cs typeface="Arial" pitchFamily="34" charset="0"/>
              </a:rPr>
              <a:t>the mouth with </a:t>
            </a:r>
            <a:r>
              <a:rPr lang="en-US" sz="2400" dirty="0" smtClean="0">
                <a:solidFill>
                  <a:srgbClr val="000099"/>
                </a:solidFill>
                <a:latin typeface="Arial" pitchFamily="34" charset="0"/>
                <a:cs typeface="Arial" pitchFamily="34" charset="0"/>
              </a:rPr>
              <a:t>contaminated </a:t>
            </a:r>
            <a:r>
              <a:rPr lang="en-US" sz="2400" dirty="0">
                <a:solidFill>
                  <a:srgbClr val="000099"/>
                </a:solidFill>
                <a:latin typeface="Arial" pitchFamily="34" charset="0"/>
                <a:cs typeface="Arial" pitchFamily="34" charset="0"/>
              </a:rPr>
              <a:t>hands</a:t>
            </a:r>
            <a:r>
              <a:rPr lang="en-US" sz="2400" dirty="0" smtClean="0">
                <a:solidFill>
                  <a:srgbClr val="000099"/>
                </a:solidFill>
                <a:latin typeface="Arial" pitchFamily="34" charset="0"/>
                <a:cs typeface="Arial" pitchFamily="34" charset="0"/>
              </a:rPr>
              <a:t>.</a:t>
            </a:r>
          </a:p>
          <a:p>
            <a:pPr marL="342900" indent="-342900">
              <a:spcBef>
                <a:spcPts val="0"/>
              </a:spcBef>
              <a:spcAft>
                <a:spcPts val="1200"/>
              </a:spcAft>
              <a:buFont typeface="Wingdings" pitchFamily="2" charset="2"/>
              <a:buChar char="Ø"/>
            </a:pPr>
            <a:r>
              <a:rPr lang="en-US" sz="2400" dirty="0" smtClean="0">
                <a:solidFill>
                  <a:srgbClr val="000099"/>
                </a:solidFill>
                <a:latin typeface="Arial" pitchFamily="34" charset="0"/>
                <a:cs typeface="Arial" pitchFamily="34" charset="0"/>
              </a:rPr>
              <a:t>Children </a:t>
            </a:r>
            <a:r>
              <a:rPr lang="en-US" sz="2400" dirty="0">
                <a:solidFill>
                  <a:srgbClr val="000099"/>
                </a:solidFill>
                <a:latin typeface="Arial" pitchFamily="34" charset="0"/>
                <a:cs typeface="Arial" pitchFamily="34" charset="0"/>
              </a:rPr>
              <a:t>and pregnant women are most vulnerable </a:t>
            </a:r>
            <a:r>
              <a:rPr lang="en-US" sz="2400" dirty="0" smtClean="0">
                <a:solidFill>
                  <a:srgbClr val="000099"/>
                </a:solidFill>
                <a:latin typeface="Arial" pitchFamily="34" charset="0"/>
                <a:cs typeface="Arial" pitchFamily="34" charset="0"/>
              </a:rPr>
              <a:t/>
            </a:r>
            <a:br>
              <a:rPr lang="en-US" sz="2400" dirty="0" smtClean="0">
                <a:solidFill>
                  <a:srgbClr val="000099"/>
                </a:solidFill>
                <a:latin typeface="Arial" pitchFamily="34" charset="0"/>
                <a:cs typeface="Arial" pitchFamily="34" charset="0"/>
              </a:rPr>
            </a:br>
            <a:r>
              <a:rPr lang="en-US" sz="2400" dirty="0" smtClean="0">
                <a:solidFill>
                  <a:srgbClr val="000099"/>
                </a:solidFill>
                <a:latin typeface="Arial" pitchFamily="34" charset="0"/>
                <a:cs typeface="Arial" pitchFamily="34" charset="0"/>
              </a:rPr>
              <a:t>to </a:t>
            </a:r>
            <a:r>
              <a:rPr lang="en-US" sz="2400" dirty="0">
                <a:solidFill>
                  <a:srgbClr val="000099"/>
                </a:solidFill>
                <a:latin typeface="Arial" pitchFamily="34" charset="0"/>
                <a:cs typeface="Arial" pitchFamily="34" charset="0"/>
              </a:rPr>
              <a:t>lead exposure. </a:t>
            </a:r>
            <a:endParaRPr lang="en-US" sz="2400" dirty="0" smtClean="0">
              <a:solidFill>
                <a:srgbClr val="000099"/>
              </a:solidFill>
              <a:latin typeface="Arial" pitchFamily="34" charset="0"/>
              <a:cs typeface="Arial" pitchFamily="34" charset="0"/>
            </a:endParaRPr>
          </a:p>
          <a:p>
            <a:pPr marL="342900" indent="-342900">
              <a:spcBef>
                <a:spcPts val="0"/>
              </a:spcBef>
              <a:spcAft>
                <a:spcPts val="1200"/>
              </a:spcAft>
              <a:buFont typeface="Wingdings" pitchFamily="2" charset="2"/>
              <a:buChar char="Ø"/>
            </a:pPr>
            <a:r>
              <a:rPr lang="en-US" sz="2400" dirty="0" smtClean="0">
                <a:solidFill>
                  <a:srgbClr val="000099"/>
                </a:solidFill>
                <a:latin typeface="Arial" pitchFamily="34" charset="0"/>
                <a:cs typeface="Arial" pitchFamily="34" charset="0"/>
              </a:rPr>
              <a:t>Lead </a:t>
            </a:r>
            <a:r>
              <a:rPr lang="en-US" sz="2400" dirty="0">
                <a:solidFill>
                  <a:srgbClr val="000099"/>
                </a:solidFill>
                <a:latin typeface="Arial" pitchFamily="34" charset="0"/>
                <a:cs typeface="Arial" pitchFamily="34" charset="0"/>
              </a:rPr>
              <a:t>affects a child’s growth, causes brain damage, </a:t>
            </a:r>
            <a:r>
              <a:rPr lang="en-US" sz="2400" dirty="0" smtClean="0">
                <a:solidFill>
                  <a:srgbClr val="000099"/>
                </a:solidFill>
                <a:latin typeface="Arial" pitchFamily="34" charset="0"/>
                <a:cs typeface="Arial" pitchFamily="34" charset="0"/>
              </a:rPr>
              <a:t>harms </a:t>
            </a:r>
            <a:r>
              <a:rPr lang="en-US" sz="2400" dirty="0">
                <a:solidFill>
                  <a:srgbClr val="000099"/>
                </a:solidFill>
                <a:latin typeface="Arial" pitchFamily="34" charset="0"/>
                <a:cs typeface="Arial" pitchFamily="34" charset="0"/>
              </a:rPr>
              <a:t>kidneys, </a:t>
            </a:r>
            <a:r>
              <a:rPr lang="en-US" sz="2400" dirty="0" smtClean="0">
                <a:solidFill>
                  <a:srgbClr val="000099"/>
                </a:solidFill>
                <a:latin typeface="Arial" pitchFamily="34" charset="0"/>
                <a:cs typeface="Arial" pitchFamily="34" charset="0"/>
              </a:rPr>
              <a:t>impairs </a:t>
            </a:r>
            <a:r>
              <a:rPr lang="en-US" sz="2400" dirty="0">
                <a:solidFill>
                  <a:srgbClr val="000099"/>
                </a:solidFill>
                <a:latin typeface="Arial" pitchFamily="34" charset="0"/>
                <a:cs typeface="Arial" pitchFamily="34" charset="0"/>
              </a:rPr>
              <a:t>hearing and </a:t>
            </a:r>
            <a:r>
              <a:rPr lang="en-US" sz="2400" dirty="0" smtClean="0">
                <a:solidFill>
                  <a:srgbClr val="000099"/>
                </a:solidFill>
                <a:latin typeface="Arial" pitchFamily="34" charset="0"/>
                <a:cs typeface="Arial" pitchFamily="34" charset="0"/>
              </a:rPr>
              <a:t>induces </a:t>
            </a:r>
            <a:r>
              <a:rPr lang="en-US" sz="2400" dirty="0">
                <a:solidFill>
                  <a:srgbClr val="000099"/>
                </a:solidFill>
                <a:latin typeface="Arial" pitchFamily="34" charset="0"/>
                <a:cs typeface="Arial" pitchFamily="34" charset="0"/>
              </a:rPr>
              <a:t>behavioral </a:t>
            </a:r>
            <a:r>
              <a:rPr lang="en-US" sz="2400" dirty="0" smtClean="0">
                <a:solidFill>
                  <a:srgbClr val="000099"/>
                </a:solidFill>
                <a:latin typeface="Arial" pitchFamily="34" charset="0"/>
                <a:cs typeface="Arial" pitchFamily="34" charset="0"/>
              </a:rPr>
              <a:t>problems.</a:t>
            </a:r>
          </a:p>
          <a:p>
            <a:pPr marL="342900" indent="-342900">
              <a:spcBef>
                <a:spcPts val="0"/>
              </a:spcBef>
              <a:spcAft>
                <a:spcPts val="1200"/>
              </a:spcAft>
              <a:buFont typeface="Wingdings" pitchFamily="2" charset="2"/>
              <a:buChar char="Ø"/>
            </a:pPr>
            <a:r>
              <a:rPr lang="en-US" sz="2400" dirty="0">
                <a:solidFill>
                  <a:srgbClr val="000099"/>
                </a:solidFill>
                <a:latin typeface="Arial" pitchFamily="34" charset="0"/>
                <a:cs typeface="Arial" pitchFamily="34" charset="0"/>
              </a:rPr>
              <a:t>Lead can cause memory </a:t>
            </a:r>
            <a:r>
              <a:rPr lang="en-US" sz="2400" dirty="0" smtClean="0">
                <a:solidFill>
                  <a:srgbClr val="000099"/>
                </a:solidFill>
                <a:latin typeface="Arial" pitchFamily="34" charset="0"/>
                <a:cs typeface="Arial" pitchFamily="34" charset="0"/>
              </a:rPr>
              <a:t>loss, impair concentration </a:t>
            </a:r>
            <a:br>
              <a:rPr lang="en-US" sz="2400" dirty="0" smtClean="0">
                <a:solidFill>
                  <a:srgbClr val="000099"/>
                </a:solidFill>
                <a:latin typeface="Arial" pitchFamily="34" charset="0"/>
                <a:cs typeface="Arial" pitchFamily="34" charset="0"/>
              </a:rPr>
            </a:br>
            <a:r>
              <a:rPr lang="en-US" sz="2400" dirty="0" smtClean="0">
                <a:solidFill>
                  <a:srgbClr val="000099"/>
                </a:solidFill>
                <a:latin typeface="Arial" pitchFamily="34" charset="0"/>
                <a:cs typeface="Arial" pitchFamily="34" charset="0"/>
              </a:rPr>
              <a:t>and harm </a:t>
            </a:r>
            <a:r>
              <a:rPr lang="en-US" sz="2400" dirty="0">
                <a:solidFill>
                  <a:srgbClr val="000099"/>
                </a:solidFill>
                <a:latin typeface="Arial" pitchFamily="34" charset="0"/>
                <a:cs typeface="Arial" pitchFamily="34" charset="0"/>
              </a:rPr>
              <a:t>the reproductive </a:t>
            </a:r>
            <a:r>
              <a:rPr lang="en-US" sz="2400" dirty="0" smtClean="0">
                <a:solidFill>
                  <a:srgbClr val="000099"/>
                </a:solidFill>
                <a:latin typeface="Arial" pitchFamily="34" charset="0"/>
                <a:cs typeface="Arial" pitchFamily="34" charset="0"/>
              </a:rPr>
              <a:t>system.</a:t>
            </a:r>
          </a:p>
          <a:p>
            <a:pPr marL="342900" indent="-342900">
              <a:spcBef>
                <a:spcPts val="0"/>
              </a:spcBef>
              <a:spcAft>
                <a:spcPts val="1200"/>
              </a:spcAft>
              <a:buFont typeface="Wingdings" pitchFamily="2" charset="2"/>
              <a:buChar char="Ø"/>
            </a:pPr>
            <a:r>
              <a:rPr lang="en-US" sz="2400" dirty="0">
                <a:solidFill>
                  <a:srgbClr val="000099"/>
                </a:solidFill>
                <a:latin typeface="Arial" pitchFamily="34" charset="0"/>
                <a:cs typeface="Arial" pitchFamily="34" charset="0"/>
              </a:rPr>
              <a:t>Lead </a:t>
            </a:r>
            <a:r>
              <a:rPr lang="en-US" sz="2400" dirty="0" smtClean="0">
                <a:solidFill>
                  <a:srgbClr val="000099"/>
                </a:solidFill>
                <a:latin typeface="Arial" pitchFamily="34" charset="0"/>
                <a:cs typeface="Arial" pitchFamily="34" charset="0"/>
              </a:rPr>
              <a:t>causes </a:t>
            </a:r>
            <a:r>
              <a:rPr lang="en-US" sz="2400" dirty="0">
                <a:solidFill>
                  <a:srgbClr val="000099"/>
                </a:solidFill>
                <a:latin typeface="Arial" pitchFamily="34" charset="0"/>
                <a:cs typeface="Arial" pitchFamily="34" charset="0"/>
              </a:rPr>
              <a:t>high blood pressure, </a:t>
            </a:r>
            <a:r>
              <a:rPr lang="en-US" sz="2400" dirty="0" smtClean="0">
                <a:solidFill>
                  <a:srgbClr val="000099"/>
                </a:solidFill>
                <a:latin typeface="Arial" pitchFamily="34" charset="0"/>
                <a:cs typeface="Arial" pitchFamily="34" charset="0"/>
              </a:rPr>
              <a:t>nerve </a:t>
            </a:r>
            <a:br>
              <a:rPr lang="en-US" sz="2400" dirty="0" smtClean="0">
                <a:solidFill>
                  <a:srgbClr val="000099"/>
                </a:solidFill>
                <a:latin typeface="Arial" pitchFamily="34" charset="0"/>
                <a:cs typeface="Arial" pitchFamily="34" charset="0"/>
              </a:rPr>
            </a:br>
            <a:r>
              <a:rPr lang="en-US" sz="2400" dirty="0" smtClean="0">
                <a:solidFill>
                  <a:srgbClr val="000099"/>
                </a:solidFill>
                <a:latin typeface="Arial" pitchFamily="34" charset="0"/>
                <a:cs typeface="Arial" pitchFamily="34" charset="0"/>
              </a:rPr>
              <a:t>disorders</a:t>
            </a:r>
            <a:r>
              <a:rPr lang="en-US" sz="2400" dirty="0">
                <a:solidFill>
                  <a:srgbClr val="000099"/>
                </a:solidFill>
                <a:latin typeface="Arial" pitchFamily="34" charset="0"/>
                <a:cs typeface="Arial" pitchFamily="34" charset="0"/>
              </a:rPr>
              <a:t>, </a:t>
            </a:r>
            <a:r>
              <a:rPr lang="en-US" sz="2400" dirty="0" smtClean="0">
                <a:solidFill>
                  <a:srgbClr val="000099"/>
                </a:solidFill>
                <a:latin typeface="Arial" pitchFamily="34" charset="0"/>
                <a:cs typeface="Arial" pitchFamily="34" charset="0"/>
              </a:rPr>
              <a:t>muscle </a:t>
            </a:r>
            <a:r>
              <a:rPr lang="en-US" sz="2400" dirty="0">
                <a:solidFill>
                  <a:srgbClr val="000099"/>
                </a:solidFill>
                <a:latin typeface="Arial" pitchFamily="34" charset="0"/>
                <a:cs typeface="Arial" pitchFamily="34" charset="0"/>
              </a:rPr>
              <a:t>and joint pain. </a:t>
            </a: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8017" y="4790299"/>
            <a:ext cx="2224463" cy="2037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1609567"/>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990600" y="465138"/>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CA" sz="3200" b="1" dirty="0">
              <a:solidFill>
                <a:srgbClr val="CC3300"/>
              </a:solidFill>
              <a:latin typeface="Arial" charset="0"/>
            </a:endParaRPr>
          </a:p>
        </p:txBody>
      </p:sp>
      <p:sp>
        <p:nvSpPr>
          <p:cNvPr id="2" name="Rectangle 1"/>
          <p:cNvSpPr/>
          <p:nvPr/>
        </p:nvSpPr>
        <p:spPr>
          <a:xfrm>
            <a:off x="1403648" y="521355"/>
            <a:ext cx="5596404" cy="523220"/>
          </a:xfrm>
          <a:prstGeom prst="rect">
            <a:avLst/>
          </a:prstGeom>
        </p:spPr>
        <p:txBody>
          <a:bodyPr wrap="none">
            <a:spAutoFit/>
          </a:bodyPr>
          <a:lstStyle/>
          <a:p>
            <a:pPr lvl="0"/>
            <a:r>
              <a:rPr lang="en-US" sz="2800" b="1" dirty="0">
                <a:solidFill>
                  <a:srgbClr val="000099"/>
                </a:solidFill>
                <a:latin typeface="Arial" pitchFamily="34" charset="0"/>
                <a:cs typeface="Arial" pitchFamily="34" charset="0"/>
              </a:rPr>
              <a:t>Health </a:t>
            </a:r>
            <a:r>
              <a:rPr lang="en-US" sz="2800" b="1" dirty="0" smtClean="0">
                <a:solidFill>
                  <a:srgbClr val="000099"/>
                </a:solidFill>
                <a:latin typeface="Arial" pitchFamily="34" charset="0"/>
                <a:cs typeface="Arial" pitchFamily="34" charset="0"/>
              </a:rPr>
              <a:t>concerns </a:t>
            </a:r>
            <a:r>
              <a:rPr lang="en-US" sz="2800" b="1" dirty="0">
                <a:solidFill>
                  <a:srgbClr val="000099"/>
                </a:solidFill>
                <a:latin typeface="Arial" pitchFamily="34" charset="0"/>
                <a:cs typeface="Arial" pitchFamily="34" charset="0"/>
              </a:rPr>
              <a:t>with </a:t>
            </a:r>
            <a:r>
              <a:rPr lang="en-US" sz="2800" b="1" dirty="0" smtClean="0">
                <a:solidFill>
                  <a:srgbClr val="000099"/>
                </a:solidFill>
                <a:latin typeface="Arial" pitchFamily="34" charset="0"/>
                <a:cs typeface="Arial" pitchFamily="34" charset="0"/>
              </a:rPr>
              <a:t>cadmium</a:t>
            </a:r>
            <a:endParaRPr lang="en-CA" sz="2800" dirty="0">
              <a:solidFill>
                <a:srgbClr val="000099"/>
              </a:solidFill>
              <a:latin typeface="Arial" pitchFamily="34" charset="0"/>
              <a:cs typeface="Arial" pitchFamily="34" charset="0"/>
            </a:endParaRPr>
          </a:p>
        </p:txBody>
      </p:sp>
      <p:sp>
        <p:nvSpPr>
          <p:cNvPr id="3" name="Rectangle 2"/>
          <p:cNvSpPr/>
          <p:nvPr/>
        </p:nvSpPr>
        <p:spPr>
          <a:xfrm>
            <a:off x="577132" y="1484784"/>
            <a:ext cx="7955308" cy="3139321"/>
          </a:xfrm>
          <a:prstGeom prst="rect">
            <a:avLst/>
          </a:prstGeom>
        </p:spPr>
        <p:txBody>
          <a:bodyPr wrap="square">
            <a:spAutoFit/>
          </a:bodyPr>
          <a:lstStyle/>
          <a:p>
            <a:pPr marL="342900" indent="-342900">
              <a:spcAft>
                <a:spcPts val="1200"/>
              </a:spcAft>
              <a:buFont typeface="Wingdings" pitchFamily="2" charset="2"/>
              <a:buChar char="Ø"/>
            </a:pPr>
            <a:r>
              <a:rPr lang="en-US" sz="2400" dirty="0" smtClean="0">
                <a:solidFill>
                  <a:srgbClr val="000099"/>
                </a:solidFill>
                <a:latin typeface="Arial" pitchFamily="34" charset="0"/>
                <a:cs typeface="Arial" pitchFamily="34" charset="0"/>
              </a:rPr>
              <a:t>Workers </a:t>
            </a:r>
            <a:r>
              <a:rPr lang="en-US" sz="2400" dirty="0">
                <a:solidFill>
                  <a:srgbClr val="000099"/>
                </a:solidFill>
                <a:latin typeface="Arial" pitchFamily="34" charset="0"/>
                <a:cs typeface="Arial" pitchFamily="34" charset="0"/>
              </a:rPr>
              <a:t>at </a:t>
            </a:r>
            <a:r>
              <a:rPr lang="en-US" sz="2400" dirty="0" smtClean="0">
                <a:solidFill>
                  <a:srgbClr val="000099"/>
                </a:solidFill>
                <a:latin typeface="Arial" pitchFamily="34" charset="0"/>
                <a:cs typeface="Arial" pitchFamily="34" charset="0"/>
              </a:rPr>
              <a:t>a NiCd </a:t>
            </a:r>
            <a:r>
              <a:rPr lang="en-US" sz="2400" dirty="0">
                <a:solidFill>
                  <a:srgbClr val="000099"/>
                </a:solidFill>
                <a:latin typeface="Arial" pitchFamily="34" charset="0"/>
                <a:cs typeface="Arial" pitchFamily="34" charset="0"/>
              </a:rPr>
              <a:t>manufacturing </a:t>
            </a:r>
            <a:r>
              <a:rPr lang="en-US" sz="2400" dirty="0" smtClean="0">
                <a:solidFill>
                  <a:srgbClr val="000099"/>
                </a:solidFill>
                <a:latin typeface="Arial" pitchFamily="34" charset="0"/>
                <a:cs typeface="Arial" pitchFamily="34" charset="0"/>
              </a:rPr>
              <a:t>plant </a:t>
            </a:r>
            <a:r>
              <a:rPr lang="en-US" sz="2400" dirty="0">
                <a:solidFill>
                  <a:srgbClr val="000099"/>
                </a:solidFill>
                <a:latin typeface="Arial" pitchFamily="34" charset="0"/>
                <a:cs typeface="Arial" pitchFamily="34" charset="0"/>
              </a:rPr>
              <a:t>in Japan </a:t>
            </a:r>
            <a:r>
              <a:rPr lang="en-US" sz="2400" dirty="0" smtClean="0">
                <a:solidFill>
                  <a:srgbClr val="000099"/>
                </a:solidFill>
                <a:latin typeface="Arial" pitchFamily="34" charset="0"/>
                <a:cs typeface="Arial" pitchFamily="34" charset="0"/>
              </a:rPr>
              <a:t/>
            </a:r>
            <a:br>
              <a:rPr lang="en-US" sz="2400" dirty="0" smtClean="0">
                <a:solidFill>
                  <a:srgbClr val="000099"/>
                </a:solidFill>
                <a:latin typeface="Arial" pitchFamily="34" charset="0"/>
                <a:cs typeface="Arial" pitchFamily="34" charset="0"/>
              </a:rPr>
            </a:br>
            <a:r>
              <a:rPr lang="en-US" sz="2400" dirty="0" smtClean="0">
                <a:solidFill>
                  <a:srgbClr val="000099"/>
                </a:solidFill>
                <a:latin typeface="Arial" pitchFamily="34" charset="0"/>
                <a:cs typeface="Arial" pitchFamily="34" charset="0"/>
              </a:rPr>
              <a:t>exhibited heath </a:t>
            </a:r>
            <a:r>
              <a:rPr lang="en-US" sz="2400" dirty="0">
                <a:solidFill>
                  <a:srgbClr val="000099"/>
                </a:solidFill>
                <a:latin typeface="Arial" pitchFamily="34" charset="0"/>
                <a:cs typeface="Arial" pitchFamily="34" charset="0"/>
              </a:rPr>
              <a:t>problems from </a:t>
            </a:r>
            <a:r>
              <a:rPr lang="en-US" sz="2400" dirty="0" smtClean="0">
                <a:solidFill>
                  <a:srgbClr val="000099"/>
                </a:solidFill>
                <a:latin typeface="Arial" pitchFamily="34" charset="0"/>
                <a:cs typeface="Arial" pitchFamily="34" charset="0"/>
              </a:rPr>
              <a:t>cadmium exposure</a:t>
            </a:r>
          </a:p>
          <a:p>
            <a:pPr marL="342900" indent="-342900">
              <a:spcAft>
                <a:spcPts val="1200"/>
              </a:spcAft>
              <a:buFont typeface="Wingdings" pitchFamily="2" charset="2"/>
              <a:buChar char="Ø"/>
            </a:pPr>
            <a:r>
              <a:rPr lang="en-US" sz="2400" dirty="0" smtClean="0">
                <a:solidFill>
                  <a:srgbClr val="000099"/>
                </a:solidFill>
                <a:latin typeface="Arial" pitchFamily="34" charset="0"/>
                <a:cs typeface="Arial" pitchFamily="34" charset="0"/>
              </a:rPr>
              <a:t>Governments banned </a:t>
            </a:r>
            <a:r>
              <a:rPr lang="en-US" sz="2400" dirty="0">
                <a:solidFill>
                  <a:srgbClr val="000099"/>
                </a:solidFill>
                <a:latin typeface="Arial" pitchFamily="34" charset="0"/>
                <a:cs typeface="Arial" pitchFamily="34" charset="0"/>
              </a:rPr>
              <a:t>the disposal of nickel-cadmium batteries in </a:t>
            </a:r>
            <a:r>
              <a:rPr lang="en-US" sz="2400" dirty="0" smtClean="0">
                <a:solidFill>
                  <a:srgbClr val="000099"/>
                </a:solidFill>
                <a:latin typeface="Arial" pitchFamily="34" charset="0"/>
                <a:cs typeface="Arial" pitchFamily="34" charset="0"/>
              </a:rPr>
              <a:t>landfills </a:t>
            </a:r>
          </a:p>
          <a:p>
            <a:pPr marL="342900" indent="-342900">
              <a:spcAft>
                <a:spcPts val="1200"/>
              </a:spcAft>
              <a:buFont typeface="Wingdings" pitchFamily="2" charset="2"/>
              <a:buChar char="Ø"/>
            </a:pPr>
            <a:r>
              <a:rPr lang="en-US" sz="2400" dirty="0" smtClean="0">
                <a:solidFill>
                  <a:srgbClr val="000099"/>
                </a:solidFill>
                <a:latin typeface="Arial" pitchFamily="34" charset="0"/>
                <a:cs typeface="Arial" pitchFamily="34" charset="0"/>
              </a:rPr>
              <a:t>Cadmium </a:t>
            </a:r>
            <a:r>
              <a:rPr lang="en-US" sz="2400" dirty="0">
                <a:solidFill>
                  <a:srgbClr val="000099"/>
                </a:solidFill>
                <a:latin typeface="Arial" pitchFamily="34" charset="0"/>
                <a:cs typeface="Arial" pitchFamily="34" charset="0"/>
              </a:rPr>
              <a:t>can be absorbed through the skin by touching a spilled </a:t>
            </a:r>
            <a:r>
              <a:rPr lang="en-US" sz="2400" dirty="0" smtClean="0">
                <a:solidFill>
                  <a:srgbClr val="000099"/>
                </a:solidFill>
                <a:latin typeface="Arial" pitchFamily="34" charset="0"/>
                <a:cs typeface="Arial" pitchFamily="34" charset="0"/>
              </a:rPr>
              <a:t>battery; causes kidney damage. </a:t>
            </a:r>
          </a:p>
          <a:p>
            <a:pPr marL="342900" indent="-342900">
              <a:spcAft>
                <a:spcPts val="1200"/>
              </a:spcAft>
              <a:buFont typeface="Wingdings" pitchFamily="2" charset="2"/>
              <a:buChar char="Ø"/>
            </a:pPr>
            <a:r>
              <a:rPr lang="en-US" sz="2400" dirty="0" smtClean="0">
                <a:solidFill>
                  <a:srgbClr val="000099"/>
                </a:solidFill>
                <a:latin typeface="Arial" pitchFamily="34" charset="0"/>
                <a:cs typeface="Arial" pitchFamily="34" charset="0"/>
              </a:rPr>
              <a:t>Exercise caution when working with damaged batteries </a:t>
            </a:r>
            <a:endParaRPr lang="en-CA" sz="2400" dirty="0">
              <a:solidFill>
                <a:srgbClr val="000099"/>
              </a:solidFill>
              <a:latin typeface="Arial" pitchFamily="34" charset="0"/>
              <a:cs typeface="Arial" pitchFamily="34" charset="0"/>
            </a:endParaRPr>
          </a:p>
        </p:txBody>
      </p:sp>
      <p:pic>
        <p:nvPicPr>
          <p:cNvPr id="61444" name="Picture 4" descr="http://t3.gstatic.com/images?q=tbn:ANd9GcSptLF1TJsGARuLdVl0V_5nFydCymUB294JtVKdPKBM1AQ7XSv2"/>
          <p:cNvPicPr>
            <a:picLocks noChangeAspect="1" noChangeArrowheads="1"/>
          </p:cNvPicPr>
          <p:nvPr/>
        </p:nvPicPr>
        <p:blipFill rotWithShape="1">
          <a:blip r:embed="rId3">
            <a:extLst>
              <a:ext uri="{28A0092B-C50C-407E-A947-70E740481C1C}">
                <a14:useLocalDpi xmlns:a14="http://schemas.microsoft.com/office/drawing/2010/main" val="0"/>
              </a:ext>
            </a:extLst>
          </a:blip>
          <a:srcRect l="9118" t="41327" r="8803"/>
          <a:stretch/>
        </p:blipFill>
        <p:spPr bwMode="auto">
          <a:xfrm>
            <a:off x="2880879" y="5223979"/>
            <a:ext cx="2641942" cy="1225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844195"/>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ChangeArrowheads="1"/>
          </p:cNvSpPr>
          <p:nvPr/>
        </p:nvSpPr>
        <p:spPr bwMode="auto">
          <a:xfrm>
            <a:off x="990600" y="465138"/>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CA" sz="3200" b="1">
              <a:solidFill>
                <a:srgbClr val="CC3300"/>
              </a:solidFill>
              <a:latin typeface="Arial" charset="0"/>
            </a:endParaRPr>
          </a:p>
        </p:txBody>
      </p:sp>
      <p:sp>
        <p:nvSpPr>
          <p:cNvPr id="819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CA"/>
          </a:p>
        </p:txBody>
      </p:sp>
      <p:graphicFrame>
        <p:nvGraphicFramePr>
          <p:cNvPr id="8196" name="Object 2"/>
          <p:cNvGraphicFramePr>
            <a:graphicFrameLocks noChangeAspect="1"/>
          </p:cNvGraphicFramePr>
          <p:nvPr>
            <p:extLst>
              <p:ext uri="{D42A27DB-BD31-4B8C-83A1-F6EECF244321}">
                <p14:modId xmlns:p14="http://schemas.microsoft.com/office/powerpoint/2010/main" val="3245972119"/>
              </p:ext>
            </p:extLst>
          </p:nvPr>
        </p:nvGraphicFramePr>
        <p:xfrm>
          <a:off x="1678049" y="1150646"/>
          <a:ext cx="5630255" cy="3991198"/>
        </p:xfrm>
        <a:graphic>
          <a:graphicData uri="http://schemas.openxmlformats.org/presentationml/2006/ole">
            <mc:AlternateContent xmlns:mc="http://schemas.openxmlformats.org/markup-compatibility/2006">
              <mc:Choice xmlns:v="urn:schemas-microsoft-com:vml" Requires="v">
                <p:oleObj spid="_x0000_s76902" name="Photo Editor Photo" r:id="rId4" imgW="9523810" imgH="7790476" progId="MSPhotoEd.3">
                  <p:embed/>
                </p:oleObj>
              </mc:Choice>
              <mc:Fallback>
                <p:oleObj name="Photo Editor Photo" r:id="rId4" imgW="9523810" imgH="7790476"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8049" y="1150646"/>
                        <a:ext cx="5630255" cy="3991198"/>
                      </a:xfrm>
                      <a:prstGeom prst="rect">
                        <a:avLst/>
                      </a:prstGeom>
                      <a:noFill/>
                      <a:ln w="3175">
                        <a:solidFill>
                          <a:schemeClr val="tx1"/>
                        </a:solidFill>
                        <a:miter lim="800000"/>
                        <a:headEnd/>
                        <a:tailEnd/>
                      </a:ln>
                      <a:extLst/>
                    </p:spPr>
                  </p:pic>
                </p:oleObj>
              </mc:Fallback>
            </mc:AlternateContent>
          </a:graphicData>
        </a:graphic>
      </p:graphicFrame>
      <p:sp>
        <p:nvSpPr>
          <p:cNvPr id="8197" name="Rectangle 3"/>
          <p:cNvSpPr>
            <a:spLocks noChangeArrowheads="1"/>
          </p:cNvSpPr>
          <p:nvPr/>
        </p:nvSpPr>
        <p:spPr bwMode="auto">
          <a:xfrm>
            <a:off x="885457" y="5517232"/>
            <a:ext cx="7886314"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600"/>
              </a:spcAft>
            </a:pPr>
            <a:r>
              <a:rPr lang="en-US" sz="2400" b="1" dirty="0">
                <a:solidFill>
                  <a:srgbClr val="003399"/>
                </a:solidFill>
                <a:latin typeface="Arial" charset="0"/>
                <a:cs typeface="Arial" charset="0"/>
              </a:rPr>
              <a:t>Specific </a:t>
            </a:r>
            <a:r>
              <a:rPr lang="en-US" sz="2400" b="1" dirty="0" smtClean="0">
                <a:solidFill>
                  <a:srgbClr val="003399"/>
                </a:solidFill>
                <a:latin typeface="Arial" charset="0"/>
                <a:cs typeface="Arial" charset="0"/>
              </a:rPr>
              <a:t>energy: </a:t>
            </a:r>
            <a:r>
              <a:rPr lang="en-US" sz="2400" dirty="0" smtClean="0">
                <a:solidFill>
                  <a:srgbClr val="003399"/>
                </a:solidFill>
                <a:latin typeface="Arial" charset="0"/>
                <a:cs typeface="Arial" charset="0"/>
              </a:rPr>
              <a:t>Capacity a battery can hold (</a:t>
            </a:r>
            <a:r>
              <a:rPr lang="en-US" sz="2400" dirty="0" err="1" smtClean="0">
                <a:solidFill>
                  <a:srgbClr val="003399"/>
                </a:solidFill>
                <a:latin typeface="Arial" charset="0"/>
                <a:cs typeface="Arial" charset="0"/>
              </a:rPr>
              <a:t>Wh</a:t>
            </a:r>
            <a:r>
              <a:rPr lang="en-US" sz="2400" dirty="0" smtClean="0">
                <a:solidFill>
                  <a:srgbClr val="003399"/>
                </a:solidFill>
                <a:latin typeface="Arial" charset="0"/>
                <a:cs typeface="Arial" charset="0"/>
              </a:rPr>
              <a:t>/kg)</a:t>
            </a:r>
            <a:endParaRPr lang="en-US" sz="2400" dirty="0">
              <a:solidFill>
                <a:srgbClr val="003399"/>
              </a:solidFill>
              <a:latin typeface="Arial" charset="0"/>
              <a:cs typeface="Arial" charset="0"/>
            </a:endParaRPr>
          </a:p>
          <a:p>
            <a:pPr>
              <a:spcAft>
                <a:spcPts val="600"/>
              </a:spcAft>
            </a:pPr>
            <a:r>
              <a:rPr lang="en-US" sz="2400" b="1" dirty="0">
                <a:solidFill>
                  <a:srgbClr val="003399"/>
                </a:solidFill>
                <a:latin typeface="Arial" charset="0"/>
                <a:cs typeface="Arial" charset="0"/>
              </a:rPr>
              <a:t>Specific </a:t>
            </a:r>
            <a:r>
              <a:rPr lang="en-US" sz="2400" b="1" dirty="0" smtClean="0">
                <a:solidFill>
                  <a:srgbClr val="003399"/>
                </a:solidFill>
                <a:latin typeface="Arial" charset="0"/>
                <a:cs typeface="Arial" charset="0"/>
              </a:rPr>
              <a:t>power: </a:t>
            </a:r>
            <a:r>
              <a:rPr lang="en-US" sz="2400" dirty="0" smtClean="0">
                <a:solidFill>
                  <a:srgbClr val="003399"/>
                </a:solidFill>
                <a:latin typeface="Arial" charset="0"/>
                <a:cs typeface="Arial" charset="0"/>
              </a:rPr>
              <a:t>Ability </a:t>
            </a:r>
            <a:r>
              <a:rPr lang="en-US" sz="2400" dirty="0">
                <a:solidFill>
                  <a:srgbClr val="003399"/>
                </a:solidFill>
                <a:latin typeface="Arial" charset="0"/>
                <a:cs typeface="Arial" charset="0"/>
              </a:rPr>
              <a:t>to deliver power </a:t>
            </a:r>
            <a:r>
              <a:rPr lang="en-US" sz="2400" dirty="0" smtClean="0">
                <a:solidFill>
                  <a:srgbClr val="003399"/>
                </a:solidFill>
                <a:latin typeface="Arial" charset="0"/>
                <a:cs typeface="Arial" charset="0"/>
              </a:rPr>
              <a:t>(W/kg)</a:t>
            </a:r>
            <a:endParaRPr lang="en-CA" sz="2400" dirty="0">
              <a:solidFill>
                <a:srgbClr val="003399"/>
              </a:solidFill>
              <a:latin typeface="Arial" charset="0"/>
              <a:cs typeface="Arial" charset="0"/>
            </a:endParaRPr>
          </a:p>
        </p:txBody>
      </p:sp>
      <p:sp>
        <p:nvSpPr>
          <p:cNvPr id="8198" name="Rectangle 4"/>
          <p:cNvSpPr>
            <a:spLocks noChangeArrowheads="1"/>
          </p:cNvSpPr>
          <p:nvPr/>
        </p:nvSpPr>
        <p:spPr bwMode="auto">
          <a:xfrm>
            <a:off x="1082676" y="332656"/>
            <a:ext cx="72267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600"/>
              </a:spcAft>
            </a:pPr>
            <a:r>
              <a:rPr lang="en-US" sz="2800" b="1" dirty="0" smtClean="0">
                <a:solidFill>
                  <a:srgbClr val="003399"/>
                </a:solidFill>
                <a:latin typeface="Arial" charset="0"/>
                <a:cs typeface="Arial" charset="0"/>
              </a:rPr>
              <a:t>Relationship between Power </a:t>
            </a:r>
            <a:r>
              <a:rPr lang="en-US" sz="2800" b="1" dirty="0">
                <a:solidFill>
                  <a:srgbClr val="003399"/>
                </a:solidFill>
                <a:latin typeface="Arial" charset="0"/>
                <a:cs typeface="Arial" charset="0"/>
              </a:rPr>
              <a:t>and </a:t>
            </a:r>
            <a:r>
              <a:rPr lang="en-US" sz="2800" b="1" dirty="0" smtClean="0">
                <a:solidFill>
                  <a:srgbClr val="003399"/>
                </a:solidFill>
                <a:latin typeface="Arial" charset="0"/>
                <a:cs typeface="Arial" charset="0"/>
              </a:rPr>
              <a:t>Energy</a:t>
            </a:r>
            <a:endParaRPr lang="en-US" sz="2800" b="1" dirty="0">
              <a:solidFill>
                <a:srgbClr val="003399"/>
              </a:solidFill>
              <a:latin typeface="Arial" charset="0"/>
              <a:cs typeface="Arial"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423615808"/>
              </p:ext>
            </p:extLst>
          </p:nvPr>
        </p:nvGraphicFramePr>
        <p:xfrm>
          <a:off x="293940" y="1371747"/>
          <a:ext cx="1053447" cy="1201216"/>
        </p:xfrm>
        <a:graphic>
          <a:graphicData uri="http://schemas.openxmlformats.org/presentationml/2006/ole">
            <mc:AlternateContent xmlns:mc="http://schemas.openxmlformats.org/markup-compatibility/2006">
              <mc:Choice xmlns:v="urn:schemas-microsoft-com:vml" Requires="v">
                <p:oleObj spid="_x0000_s76903" name="Photo Editor Photo" r:id="rId6" imgW="2505425" imgH="2857899" progId="MSPhotoEd.3">
                  <p:embed/>
                </p:oleObj>
              </mc:Choice>
              <mc:Fallback>
                <p:oleObj name="Photo Editor Photo" r:id="rId6" imgW="2505425" imgH="2857899"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3940" y="1371747"/>
                        <a:ext cx="1053447" cy="1201216"/>
                      </a:xfrm>
                      <a:prstGeom prst="rect">
                        <a:avLst/>
                      </a:prstGeom>
                      <a:noFill/>
                      <a:ln>
                        <a:noFill/>
                      </a:ln>
                      <a:effectLst/>
                    </p:spPr>
                  </p:pic>
                </p:oleObj>
              </mc:Fallback>
            </mc:AlternateContent>
          </a:graphicData>
        </a:graphic>
      </p:graphicFrame>
      <p:sp>
        <p:nvSpPr>
          <p:cNvPr id="4" name="Rectangle 3"/>
          <p:cNvSpPr/>
          <p:nvPr/>
        </p:nvSpPr>
        <p:spPr>
          <a:xfrm>
            <a:off x="582434" y="2572963"/>
            <a:ext cx="764953" cy="338554"/>
          </a:xfrm>
          <a:prstGeom prst="rect">
            <a:avLst/>
          </a:prstGeom>
        </p:spPr>
        <p:txBody>
          <a:bodyPr wrap="none">
            <a:spAutoFit/>
          </a:bodyPr>
          <a:lstStyle/>
          <a:p>
            <a:pPr lvl="0">
              <a:defRPr/>
            </a:pPr>
            <a:r>
              <a:rPr lang="en-US" sz="1600" dirty="0" smtClean="0">
                <a:solidFill>
                  <a:srgbClr val="000000">
                    <a:lumMod val="50000"/>
                    <a:lumOff val="50000"/>
                  </a:srgbClr>
                </a:solidFill>
                <a:latin typeface="Arial" pitchFamily="34" charset="0"/>
                <a:cs typeface="Arial" pitchFamily="34" charset="0"/>
              </a:rPr>
              <a:t>Power</a:t>
            </a:r>
            <a:endParaRPr lang="en-CA" sz="1600" dirty="0">
              <a:solidFill>
                <a:srgbClr val="000000">
                  <a:lumMod val="50000"/>
                  <a:lumOff val="50000"/>
                </a:srgbClr>
              </a:solidFill>
            </a:endParaRPr>
          </a:p>
        </p:txBody>
      </p:sp>
      <p:sp>
        <p:nvSpPr>
          <p:cNvPr id="5" name="Rectangle 4"/>
          <p:cNvSpPr/>
          <p:nvPr/>
        </p:nvSpPr>
        <p:spPr>
          <a:xfrm>
            <a:off x="7749179" y="5077180"/>
            <a:ext cx="833883" cy="338554"/>
          </a:xfrm>
          <a:prstGeom prst="rect">
            <a:avLst/>
          </a:prstGeom>
        </p:spPr>
        <p:txBody>
          <a:bodyPr wrap="none">
            <a:spAutoFit/>
          </a:bodyPr>
          <a:lstStyle/>
          <a:p>
            <a:pPr lvl="0">
              <a:defRPr/>
            </a:pPr>
            <a:r>
              <a:rPr lang="en-US" sz="1600" dirty="0" smtClean="0">
                <a:solidFill>
                  <a:srgbClr val="000000">
                    <a:lumMod val="50000"/>
                    <a:lumOff val="50000"/>
                  </a:srgbClr>
                </a:solidFill>
                <a:latin typeface="Arial" pitchFamily="34" charset="0"/>
                <a:cs typeface="Arial" pitchFamily="34" charset="0"/>
              </a:rPr>
              <a:t>Energy</a:t>
            </a:r>
            <a:endParaRPr lang="en-CA" sz="1600" dirty="0">
              <a:solidFill>
                <a:srgbClr val="000000">
                  <a:lumMod val="50000"/>
                  <a:lumOff val="50000"/>
                </a:srgbClr>
              </a:solidFill>
            </a:endParaRPr>
          </a:p>
        </p:txBody>
      </p:sp>
      <p:sp>
        <p:nvSpPr>
          <p:cNvPr id="6" name="AutoShape 45" descr="data:image/jpeg;base64,/9j/4AAQSkZJRgABAQAAAQABAAD/2wCEAAkGBwgHBgkIBwgKCgkLDRYPDQwMDRsUFRAWIB0iIiAdHx8kKDQsJCYxJx8fLT0tMTU3Ojo6Iys/RD84QzQ5OjcBCgoKDQwNGg8PGjclHyU3Nzc3Nzc3Nzc3Nzc3Nzc3Nzc3Nzc3Nzc3Nzc3Nzc3Nzc3Nzc3Nzc3Nzc3Nzc3Nzc3N//AABEIAFoAagMBIgACEQEDEQH/xAAcAAACAgMBAQAAAAAAAAAAAAAABQYHAQMEAgj/xAA+EAACAQQABAMGAwQHCQAAAAABAgMABAURBhIhMRNBURUiYXGBoRSRsTJCUqIHIyRDcoLBJTSSk5Syw9Lh/8QAGgEAAQUBAAAAAAAAAAAAAAAABAABAgMFBv/EACwRAAICAgECBQIGAwAAAAAAAAECAAMEESEFMRITQVGhMnEiYWKBwfCR0eH/2gAMAwEAAhEDEQA/ALxooopRTxNKsELyyHSIpZiBvoO9Rscf8Nkf73c/9Bcf+lSc1purq3s7d7i7njhgjG3kkYKqj4k0hzwIpiyu4b6zhu7ckwzIHQspUkEbGwdEfI1vqPJkcxlwWw1rFaWhOlvL9WLOPVIRo6PXRZl9dEV69iZYtzHinIA/wrbW3KPoYyfvV3la+pgD/fbcbcf0UjGJy69RxJct8HtYCPso/WsE8S2Z2wx+Ti32QNbSgfUsrH6rTeUD2YfP8gRbj2kea4lixF4LaTFZm6JQP4llj5Jk6k9OZRrfTt8qza8TY95ltr7xsbdMdLBfJ4fMfRG/Yf8Aysadb9KgyMn1CPK7/o54phThzE4/2RnGdj4fjLjpDCOZz1L61ob6ny61YtKuF8U2DwVpjHmWZoFIMiryhtsT2+tNajFCiiilFCiiilFOTK2893jriC0uDbzyIQko37h9elV1NjrmXiOK0yMhvJrW4SOKWS7mAVmTm5gu9bHb1q0KgV/NFbcZXE9xKkUMd7AXkkYKqjwO5Jp1YqdiKTLF281rZLDcymWQM55izN0LEgbbqdAgdfSuuorLx7h3Ypikvcu46f7Pty6f8w6T+auduKeIJutpwwkQ9b3IIh/KNX/Whrcuirh3A/eOFJ7CTKioT7c4wPX2dgl+H4uY/wDjoXiLiyPrNhMTMN/3ORkU/wA0VUjqeGTrzBJeW3tJjcW8N1C0NzDHNEw0ySKGU/MGo5kMTFgrZrvEZGbGona3YGa3byA8Mnaj/AVrnTjeWA6ynDmVt185LcJcoP8Agbm/lpdxLxNi8zBbLjLxZkRmaZeVleNtAKGVgCD1PcUQc4JUWqYH5H+I6VF3C6kp4ay8uXtZHuLdYZon5CEk5lca6MvQEA9ehGwQfnTiq/4Lv0TK+CH6SgjR9db/ANPvU/FNRd5yeIjUe6vy21M0UUVfKoUVioRxRlZszkpeHsXO8VtCB7Tu4m0RvtAh8mI6sfIEeZ6VXXJShsc6AjgEnQnRleLp7q6lx3CsEV1NE3JcX0xP4a3bzA11kcfwr0HmRUVjtZZcpdwZe5OSdsjbmR54kAb+pBACgaAB7D4VJoIrfH2aQ20KRQQrypGg0APQUmWa1kyU0qtq48RJnU7Giq8g7+XSsrCszOpmxkGk0QPv6f30gef1LGwCFs2W78DehJMiAKFAAA7AdhXrlrxZzC4j5gNEdCPQ10ctcJk12Y9rVWjTDvNai6u+sW1nantF93e2lowW4nVGPl3P2r3HJHPGJIXV0PZlNV3l7m5XJXxnV2dZWAQRk9OnXeuvXpqnHD1neT2Vzb2N/NZAmMmUIrlehBADdB5eVHthhKwxb/U1bsJUp8ankSSX91b2Fubi8lWGEEAyN0VdnQ2fKofxXcl7rxIZP6r3AJUAbSHqWHcHv3pzLwdjbiNxkZr2/lZSvi3VwzFd+age6D9K5eILWKCW3jgRY40hVEVRoAA6A/SjMJqVsAUkn7aEEobTcyOWd7Kl2qxO3PGeZJdaJ0FIboNdyR9KubAZqyzliLmxnSTkPhzKOjRyDurA9Qaq+1tQbhBIQRzdhTe9gu7C+9tYMAZBF1LCTpL2Mf3b/H+FvI/DdbtGalNvgbsY2aA4GudSzKK4MHlrTN4yDIWL80My70ejIfNWHkwOwR6iu+t2ZcrzJZa/4mvLmCzu5bHCQStAZLc8s146nT6b9xAQR06nR6gV046ytcdapa2MCQQJ2RBr5n4n40n4SBtsWcZOT+Mx0jW9yp78wJIb5MCGB890+U1xfVL7rLmRzwDwIZWoC7EzdIXgIUbI66qLXVkscc9zk7mBoFkMrs0J91eVlAO2I0A3kO/XzqWqaQSSMOIpLZmJ8W6iKIe3h+Cxb6bjb61pdA6sMap6HXYALD+ROf6v0V8u8XVvonQP2/Ixvw20UlgstvOk8bAASI2wdDVOQdCotkeF7VvGusKXxuRZSVltZDGjt5c6gEEfTdbbaafh7B2dnf3f4maNeQziFj037u+/lobPfVYGZWerZRtrP4nP09tAD39hr9/abGHjrhULSOQPWM77EWV7L4s0ZEnmyHW/nW23tobSERW6BEHkPOltnl5ZLoRFPFiLBfFQjQOj3+WgOm+9NmNC5mFkYbCq47Hp7Q0XtYnh2dTW1IeJIi3gOAP3l6+vQj9DT1jXBlLc3NqyprxFIZN+o/8AmxT4reCwNEvBiKzj/tUYHm2/uKetS3G2sol8WWNowB0Dd6ZNWle4Z+JJzzFEqX2Fu5cvw8dTE891Yk6ivAO/+GTXZh8Adip1YcQ4u/sLa8hvIxHcRLKgdtMAwBGx5HrUVlkSJHllYKiAszE9AB3NVfF/R5xXlIkyFlcSR212onhTqOVG95R+RFdD0m57EKt2ECuAB2Jd3EvCsOWnS/sp3sMtEvKl1GNh178ki9nX7jyIqOY2+uWubjHZW3W1ydprxYkbmSRT+zJGT1KHR+IIINWNUd4u4cbMRw3ePmW1y9ps207DasD3jkHmja+YOiOoojOwUyk/V6GRSwqYvVq4XxxfiGDKCQBI7Zomj9W5tq30Bcf5q0Y3Ki4uHsb2FrLKQjc1nKfeA/iQ/vofJh9jTRWrjbK7cdypGj2hfDczoDVwZawN94DpK6NC4cBOX3vTewe3f8vSukNXoNVGPbZjWi2vuIzKGGjF2LxYtNBQVQcv7RGzpQo+wFNi1auasc1W5uVbmWB7PSJUCjiemNa2NBNa2NUoklBjWiV1jRndgqqCWYnQAHnRcTxW8LzTyJFFGvM7uwCqPUk1x4rFz8ZSJJMjwcOKQx5wVfIegAPURep7t8u+phYb5DaXt6mQdwomcHhJ+L1jv8iDBw+x5oLTWnvV8nkPlGe4Xuw0T06VYoTQAUkAdgPKvSKEUKoAUDQA7Cs12FVKVL4UGhA2Yk7MKKKKtjRVnuH8bn7dIsjBt4zzQzxsUlhb1Rx1H+vnUUucJxNhz/ZjHnrMduZlgulH2R/5T86sCiqL8aq8asXckGK9pWR4mx9u/hZMz4ubtyZGFoPyY+6foTTSC6guUD208UqnzjcMPtU2kjSRCkiK6HurDYNV/wAb8PYSCMzwYbHRzHqZEtUDb+eqyLOg1MfwMR8ywXn1E79n0NYZtDZ6fOvnDiHI31vlJI7e8uIoxrSpKygfQGp5/R5a2+Vhj9pwRXm+/wCJQSf926pHQP1/H/ZLz/ylgXufxNk3JdZK2SQ9o/EBc/JR1P5V5gucxlemDwlyyHtdZAG1h/Jhzt9F+tTnE4jGY23T2djrO02Nn8PAsf6CmFGU9FoTliT8SJuY9pD8ZwOjzR3nEt57UuEYNHbhPDtYj6iPZ5j8XJ+GqmAGu1ZorWRFQeFRoSoncKKKKlGn/9k="/>
          <p:cNvSpPr>
            <a:spLocks noChangeAspect="1" noChangeArrowheads="1"/>
          </p:cNvSpPr>
          <p:nvPr/>
        </p:nvSpPr>
        <p:spPr bwMode="auto">
          <a:xfrm>
            <a:off x="155575" y="-411163"/>
            <a:ext cx="1009650" cy="857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2" name="irc_mi" descr="http://www.thenakedscientists.com/HTML/uploads/RTEmagicC_LemonBattery-diagram_01.png.png">
            <a:hlinkClick r:id="rId8"/>
          </p:cNvPr>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7596483" y="3750667"/>
            <a:ext cx="1139274" cy="1275216"/>
          </a:xfrm>
          <a:prstGeom prst="rect">
            <a:avLst/>
          </a:prstGeom>
          <a:noFill/>
          <a:ln>
            <a:noFill/>
          </a:ln>
        </p:spPr>
      </p:pic>
      <p:cxnSp>
        <p:nvCxnSpPr>
          <p:cNvPr id="8" name="Straight Arrow Connector 7"/>
          <p:cNvCxnSpPr/>
          <p:nvPr/>
        </p:nvCxnSpPr>
        <p:spPr bwMode="auto">
          <a:xfrm flipV="1">
            <a:off x="941531" y="3068960"/>
            <a:ext cx="0" cy="792088"/>
          </a:xfrm>
          <a:prstGeom prst="straightConnector1">
            <a:avLst/>
          </a:prstGeom>
          <a:solidFill>
            <a:srgbClr val="99CC00"/>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p:cNvCxnSpPr/>
          <p:nvPr/>
        </p:nvCxnSpPr>
        <p:spPr bwMode="auto">
          <a:xfrm>
            <a:off x="5544108" y="5310978"/>
            <a:ext cx="1224136" cy="0"/>
          </a:xfrm>
          <a:prstGeom prst="straightConnector1">
            <a:avLst/>
          </a:prstGeom>
          <a:solidFill>
            <a:srgbClr val="99CC00"/>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121167053"/>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990600" y="465138"/>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CA" sz="3200" b="1" dirty="0">
              <a:solidFill>
                <a:srgbClr val="CC3300"/>
              </a:solidFill>
              <a:latin typeface="Arial" charset="0"/>
            </a:endParaRPr>
          </a:p>
        </p:txBody>
      </p:sp>
      <p:sp>
        <p:nvSpPr>
          <p:cNvPr id="2" name="Rectangle 1"/>
          <p:cNvSpPr/>
          <p:nvPr/>
        </p:nvSpPr>
        <p:spPr>
          <a:xfrm>
            <a:off x="827584" y="1039410"/>
            <a:ext cx="3459024" cy="523220"/>
          </a:xfrm>
          <a:prstGeom prst="rect">
            <a:avLst/>
          </a:prstGeom>
        </p:spPr>
        <p:txBody>
          <a:bodyPr wrap="none">
            <a:spAutoFit/>
          </a:bodyPr>
          <a:lstStyle/>
          <a:p>
            <a:pPr lvl="0"/>
            <a:r>
              <a:rPr lang="en-US" sz="2800" b="1" dirty="0" smtClean="0">
                <a:solidFill>
                  <a:srgbClr val="000099"/>
                </a:solidFill>
                <a:latin typeface="Arial" pitchFamily="34" charset="0"/>
                <a:cs typeface="Arial" pitchFamily="34" charset="0"/>
              </a:rPr>
              <a:t>Transporting Li-ion</a:t>
            </a:r>
            <a:endParaRPr lang="en-CA" sz="2800" dirty="0">
              <a:solidFill>
                <a:srgbClr val="000099"/>
              </a:solidFill>
              <a:latin typeface="Arial" pitchFamily="34" charset="0"/>
              <a:cs typeface="Arial" pitchFamily="34" charset="0"/>
            </a:endParaRPr>
          </a:p>
        </p:txBody>
      </p:sp>
      <p:sp>
        <p:nvSpPr>
          <p:cNvPr id="3" name="Rectangle 2"/>
          <p:cNvSpPr/>
          <p:nvPr/>
        </p:nvSpPr>
        <p:spPr>
          <a:xfrm>
            <a:off x="755576" y="2853488"/>
            <a:ext cx="7848872" cy="3370153"/>
          </a:xfrm>
          <a:prstGeom prst="rect">
            <a:avLst/>
          </a:prstGeom>
        </p:spPr>
        <p:txBody>
          <a:bodyPr wrap="square">
            <a:spAutoFit/>
          </a:bodyPr>
          <a:lstStyle/>
          <a:p>
            <a:pPr marL="342900" indent="-342900">
              <a:spcAft>
                <a:spcPts val="1800"/>
              </a:spcAft>
              <a:buFont typeface="Wingdings" pitchFamily="2" charset="2"/>
              <a:buChar char="Ø"/>
            </a:pPr>
            <a:r>
              <a:rPr lang="en-US" sz="2400" dirty="0" smtClean="0">
                <a:solidFill>
                  <a:srgbClr val="000099"/>
                </a:solidFill>
                <a:latin typeface="Arial" pitchFamily="34" charset="0"/>
                <a:cs typeface="Arial" pitchFamily="34" charset="0"/>
              </a:rPr>
              <a:t>Estimated Li-ion failure is 1 per </a:t>
            </a:r>
            <a:r>
              <a:rPr lang="en-US" sz="2400" dirty="0">
                <a:solidFill>
                  <a:srgbClr val="000099"/>
                </a:solidFill>
                <a:latin typeface="Arial" pitchFamily="34" charset="0"/>
                <a:cs typeface="Arial" pitchFamily="34" charset="0"/>
              </a:rPr>
              <a:t>10 </a:t>
            </a:r>
            <a:r>
              <a:rPr lang="en-US" sz="2400" dirty="0" smtClean="0">
                <a:solidFill>
                  <a:srgbClr val="000099"/>
                </a:solidFill>
                <a:latin typeface="Arial" pitchFamily="34" charset="0"/>
                <a:cs typeface="Arial" pitchFamily="34" charset="0"/>
              </a:rPr>
              <a:t>million pack</a:t>
            </a:r>
            <a:br>
              <a:rPr lang="en-US" sz="2400" dirty="0" smtClean="0">
                <a:solidFill>
                  <a:srgbClr val="000099"/>
                </a:solidFill>
                <a:latin typeface="Arial" pitchFamily="34" charset="0"/>
                <a:cs typeface="Arial" pitchFamily="34" charset="0"/>
              </a:rPr>
            </a:br>
            <a:r>
              <a:rPr lang="en-US" sz="2000" dirty="0" smtClean="0">
                <a:solidFill>
                  <a:schemeClr val="tx1">
                    <a:lumMod val="65000"/>
                    <a:lumOff val="35000"/>
                  </a:schemeClr>
                </a:solidFill>
                <a:latin typeface="Arial" pitchFamily="34" charset="0"/>
                <a:cs typeface="Arial" pitchFamily="34" charset="0"/>
              </a:rPr>
              <a:t>(1 in 200,000 failure triggered a 6 million recall in 2006)</a:t>
            </a:r>
          </a:p>
          <a:p>
            <a:pPr marL="342900" indent="-342900">
              <a:spcAft>
                <a:spcPts val="1800"/>
              </a:spcAft>
              <a:buFont typeface="Wingdings" pitchFamily="2" charset="2"/>
              <a:buChar char="Ø"/>
            </a:pPr>
            <a:r>
              <a:rPr lang="en-US" sz="2400" dirty="0" smtClean="0">
                <a:solidFill>
                  <a:srgbClr val="000099"/>
                </a:solidFill>
                <a:latin typeface="Arial" pitchFamily="34" charset="0"/>
                <a:cs typeface="Arial" pitchFamily="34" charset="0"/>
              </a:rPr>
              <a:t>Most </a:t>
            </a:r>
            <a:r>
              <a:rPr lang="en-US" sz="2400" dirty="0">
                <a:solidFill>
                  <a:srgbClr val="000099"/>
                </a:solidFill>
                <a:latin typeface="Arial" pitchFamily="34" charset="0"/>
                <a:cs typeface="Arial" pitchFamily="34" charset="0"/>
              </a:rPr>
              <a:t>failures </a:t>
            </a:r>
            <a:r>
              <a:rPr lang="en-US" sz="2400" dirty="0" smtClean="0">
                <a:solidFill>
                  <a:srgbClr val="000099"/>
                </a:solidFill>
                <a:latin typeface="Arial" pitchFamily="34" charset="0"/>
                <a:cs typeface="Arial" pitchFamily="34" charset="0"/>
              </a:rPr>
              <a:t>occur by improper packaging </a:t>
            </a:r>
            <a:br>
              <a:rPr lang="en-US" sz="2400" dirty="0" smtClean="0">
                <a:solidFill>
                  <a:srgbClr val="000099"/>
                </a:solidFill>
                <a:latin typeface="Arial" pitchFamily="34" charset="0"/>
                <a:cs typeface="Arial" pitchFamily="34" charset="0"/>
              </a:rPr>
            </a:br>
            <a:r>
              <a:rPr lang="en-US" sz="2400" dirty="0" smtClean="0">
                <a:solidFill>
                  <a:srgbClr val="000099"/>
                </a:solidFill>
                <a:latin typeface="Arial" pitchFamily="34" charset="0"/>
                <a:cs typeface="Arial" pitchFamily="34" charset="0"/>
              </a:rPr>
              <a:t>and handling </a:t>
            </a:r>
            <a:r>
              <a:rPr lang="en-US" sz="2400" dirty="0">
                <a:solidFill>
                  <a:srgbClr val="000099"/>
                </a:solidFill>
                <a:latin typeface="Arial" pitchFamily="34" charset="0"/>
                <a:cs typeface="Arial" pitchFamily="34" charset="0"/>
              </a:rPr>
              <a:t>at airports </a:t>
            </a:r>
            <a:r>
              <a:rPr lang="en-US" sz="2400" dirty="0" smtClean="0">
                <a:solidFill>
                  <a:srgbClr val="000099"/>
                </a:solidFill>
                <a:latin typeface="Arial" pitchFamily="34" charset="0"/>
                <a:cs typeface="Arial" pitchFamily="34" charset="0"/>
              </a:rPr>
              <a:t>and in </a:t>
            </a:r>
            <a:r>
              <a:rPr lang="en-US" sz="2400" dirty="0">
                <a:solidFill>
                  <a:srgbClr val="000099"/>
                </a:solidFill>
                <a:latin typeface="Arial" pitchFamily="34" charset="0"/>
                <a:cs typeface="Arial" pitchFamily="34" charset="0"/>
              </a:rPr>
              <a:t>cargo </a:t>
            </a:r>
            <a:r>
              <a:rPr lang="en-US" sz="2400" dirty="0" smtClean="0">
                <a:solidFill>
                  <a:srgbClr val="000099"/>
                </a:solidFill>
                <a:latin typeface="Arial" pitchFamily="34" charset="0"/>
                <a:cs typeface="Arial" pitchFamily="34" charset="0"/>
              </a:rPr>
              <a:t>hubs. </a:t>
            </a:r>
          </a:p>
          <a:p>
            <a:pPr marL="342900" indent="-342900">
              <a:spcAft>
                <a:spcPts val="1800"/>
              </a:spcAft>
              <a:buFont typeface="Wingdings" pitchFamily="2" charset="2"/>
              <a:buChar char="Ø"/>
            </a:pPr>
            <a:r>
              <a:rPr lang="en-US" sz="2400" dirty="0" smtClean="0">
                <a:solidFill>
                  <a:srgbClr val="000099"/>
                </a:solidFill>
                <a:latin typeface="Arial" pitchFamily="34" charset="0"/>
                <a:cs typeface="Arial" pitchFamily="34" charset="0"/>
              </a:rPr>
              <a:t>Li-ion is not the only problem battery. Primary lithium, </a:t>
            </a:r>
            <a:r>
              <a:rPr lang="en-US" sz="2400" dirty="0">
                <a:solidFill>
                  <a:srgbClr val="000099"/>
                </a:solidFill>
                <a:latin typeface="Arial" pitchFamily="34" charset="0"/>
                <a:cs typeface="Arial" pitchFamily="34" charset="0"/>
              </a:rPr>
              <a:t>lead, nickel and alkaline </a:t>
            </a:r>
            <a:r>
              <a:rPr lang="en-US" sz="2400" dirty="0" smtClean="0">
                <a:solidFill>
                  <a:srgbClr val="000099"/>
                </a:solidFill>
                <a:latin typeface="Arial" pitchFamily="34" charset="0"/>
                <a:cs typeface="Arial" pitchFamily="34" charset="0"/>
              </a:rPr>
              <a:t>can also cause fires.</a:t>
            </a:r>
          </a:p>
          <a:p>
            <a:pPr marL="342900" indent="-342900">
              <a:spcAft>
                <a:spcPts val="1800"/>
              </a:spcAft>
              <a:buFont typeface="Wingdings" pitchFamily="2" charset="2"/>
              <a:buChar char="Ø"/>
            </a:pPr>
            <a:r>
              <a:rPr lang="en-US" sz="2400" dirty="0" smtClean="0">
                <a:solidFill>
                  <a:srgbClr val="000099"/>
                </a:solidFill>
                <a:latin typeface="Arial" pitchFamily="34" charset="0"/>
                <a:cs typeface="Arial" pitchFamily="34" charset="0"/>
              </a:rPr>
              <a:t>Battery failures have gone down since 2006.</a:t>
            </a:r>
            <a:endParaRPr lang="en-CA" sz="2000" dirty="0">
              <a:solidFill>
                <a:schemeClr val="tx1">
                  <a:lumMod val="65000"/>
                  <a:lumOff val="35000"/>
                </a:schemeClr>
              </a:solidFill>
              <a:latin typeface="Arial" pitchFamily="34" charset="0"/>
              <a:cs typeface="Arial" pitchFamily="34"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902374652"/>
              </p:ext>
            </p:extLst>
          </p:nvPr>
        </p:nvGraphicFramePr>
        <p:xfrm>
          <a:off x="5436096" y="754856"/>
          <a:ext cx="2954337" cy="1654175"/>
        </p:xfrm>
        <a:graphic>
          <a:graphicData uri="http://schemas.openxmlformats.org/presentationml/2006/ole">
            <mc:AlternateContent xmlns:mc="http://schemas.openxmlformats.org/markup-compatibility/2006">
              <mc:Choice xmlns:v="urn:schemas-microsoft-com:vml" Requires="v">
                <p:oleObj spid="_x0000_s73785" name="Photo Editor Photo" r:id="rId4" imgW="5409524" imgH="3029373" progId="MSPhotoEd.3">
                  <p:embed/>
                </p:oleObj>
              </mc:Choice>
              <mc:Fallback>
                <p:oleObj name="Photo Editor Photo" r:id="rId4" imgW="5409524" imgH="3029373"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6096" y="754856"/>
                        <a:ext cx="2954337" cy="1654175"/>
                      </a:xfrm>
                      <a:prstGeom prst="rect">
                        <a:avLst/>
                      </a:prstGeom>
                      <a:noFill/>
                      <a:ln>
                        <a:solidFill>
                          <a:schemeClr val="tx1"/>
                        </a:solidFill>
                      </a:ln>
                      <a:effectLst>
                        <a:outerShdw dist="35921" dir="2700000" algn="ctr" rotWithShape="0">
                          <a:schemeClr val="bg2"/>
                        </a:outerShdw>
                      </a:effectLst>
                      <a:extLst/>
                    </p:spPr>
                  </p:pic>
                </p:oleObj>
              </mc:Fallback>
            </mc:AlternateContent>
          </a:graphicData>
        </a:graphic>
      </p:graphicFrame>
    </p:spTree>
    <p:extLst>
      <p:ext uri="{BB962C8B-B14F-4D97-AF65-F5344CB8AC3E}">
        <p14:creationId xmlns:p14="http://schemas.microsoft.com/office/powerpoint/2010/main" val="151834585"/>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990600" y="465138"/>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CA" sz="3200" b="1" dirty="0">
              <a:solidFill>
                <a:srgbClr val="CC3300"/>
              </a:solidFill>
              <a:latin typeface="Arial" charset="0"/>
            </a:endParaRPr>
          </a:p>
        </p:txBody>
      </p:sp>
      <p:sp>
        <p:nvSpPr>
          <p:cNvPr id="2" name="Rectangle 1"/>
          <p:cNvSpPr/>
          <p:nvPr/>
        </p:nvSpPr>
        <p:spPr>
          <a:xfrm>
            <a:off x="940986" y="1268760"/>
            <a:ext cx="7378090" cy="954107"/>
          </a:xfrm>
          <a:prstGeom prst="rect">
            <a:avLst/>
          </a:prstGeom>
        </p:spPr>
        <p:txBody>
          <a:bodyPr wrap="square">
            <a:spAutoFit/>
          </a:bodyPr>
          <a:lstStyle/>
          <a:p>
            <a:r>
              <a:rPr lang="en-US" sz="2800" b="1" dirty="0" smtClean="0">
                <a:solidFill>
                  <a:srgbClr val="000099"/>
                </a:solidFill>
                <a:latin typeface="Arial" pitchFamily="34" charset="0"/>
                <a:cs typeface="Arial" pitchFamily="34" charset="0"/>
              </a:rPr>
              <a:t>Maximum lithium or equivalent lithium content </a:t>
            </a:r>
            <a:r>
              <a:rPr lang="en-US" sz="2800" dirty="0" smtClean="0">
                <a:solidFill>
                  <a:srgbClr val="000099"/>
                </a:solidFill>
                <a:latin typeface="Arial" pitchFamily="34" charset="0"/>
                <a:cs typeface="Arial" pitchFamily="34" charset="0"/>
              </a:rPr>
              <a:t>(ELC) </a:t>
            </a:r>
            <a:r>
              <a:rPr lang="en-US" sz="2800" b="1" dirty="0" smtClean="0">
                <a:solidFill>
                  <a:srgbClr val="000099"/>
                </a:solidFill>
                <a:latin typeface="Arial" pitchFamily="34" charset="0"/>
                <a:cs typeface="Arial" pitchFamily="34" charset="0"/>
              </a:rPr>
              <a:t>shipped under </a:t>
            </a:r>
            <a:r>
              <a:rPr lang="en-US" sz="2800" b="1" u="sng" dirty="0" smtClean="0">
                <a:solidFill>
                  <a:srgbClr val="000099"/>
                </a:solidFill>
                <a:latin typeface="Arial" pitchFamily="34" charset="0"/>
                <a:cs typeface="Arial" pitchFamily="34" charset="0"/>
              </a:rPr>
              <a:t>Section II</a:t>
            </a:r>
            <a:endParaRPr lang="en-CA" sz="2800" u="sng" dirty="0">
              <a:solidFill>
                <a:srgbClr val="000099"/>
              </a:solidFill>
              <a:latin typeface="Arial" pitchFamily="34" charset="0"/>
              <a:cs typeface="Arial" pitchFamily="34" charset="0"/>
            </a:endParaRPr>
          </a:p>
        </p:txBody>
      </p:sp>
      <p:sp>
        <p:nvSpPr>
          <p:cNvPr id="9" name="Rectangle 8"/>
          <p:cNvSpPr/>
          <p:nvPr/>
        </p:nvSpPr>
        <p:spPr>
          <a:xfrm>
            <a:off x="966556" y="2492896"/>
            <a:ext cx="7089725" cy="1508105"/>
          </a:xfrm>
          <a:prstGeom prst="rect">
            <a:avLst/>
          </a:prstGeom>
        </p:spPr>
        <p:txBody>
          <a:bodyPr wrap="square">
            <a:spAutoFit/>
          </a:bodyPr>
          <a:lstStyle/>
          <a:p>
            <a:pPr marL="342900" lvl="0" indent="-342900">
              <a:spcBef>
                <a:spcPts val="600"/>
              </a:spcBef>
              <a:spcAft>
                <a:spcPts val="600"/>
              </a:spcAft>
              <a:buFont typeface="Wingdings" panose="05000000000000000000" pitchFamily="2" charset="2"/>
              <a:buChar char="Ø"/>
            </a:pPr>
            <a:r>
              <a:rPr lang="en-US" sz="2400" b="1" dirty="0" smtClean="0">
                <a:solidFill>
                  <a:srgbClr val="000099"/>
                </a:solidFill>
                <a:latin typeface="Arial" panose="020B0604020202020204" pitchFamily="34" charset="0"/>
                <a:cs typeface="Arial" panose="020B0604020202020204" pitchFamily="34" charset="0"/>
              </a:rPr>
              <a:t>2g lithium in a lithium-metal battery </a:t>
            </a:r>
            <a:r>
              <a:rPr lang="en-US" sz="2400" dirty="0" smtClean="0">
                <a:solidFill>
                  <a:srgbClr val="000099"/>
                </a:solidFill>
                <a:latin typeface="Arial" panose="020B0604020202020204" pitchFamily="34" charset="0"/>
                <a:cs typeface="Arial" panose="020B0604020202020204" pitchFamily="34" charset="0"/>
              </a:rPr>
              <a:t>(primary)</a:t>
            </a:r>
            <a:endParaRPr lang="en-CA" sz="2400" dirty="0">
              <a:solidFill>
                <a:srgbClr val="000099"/>
              </a:solidFill>
              <a:latin typeface="Arial" panose="020B0604020202020204" pitchFamily="34" charset="0"/>
              <a:cs typeface="Arial" panose="020B0604020202020204" pitchFamily="34" charset="0"/>
            </a:endParaRPr>
          </a:p>
          <a:p>
            <a:pPr marL="342900" lvl="0" indent="-342900">
              <a:spcBef>
                <a:spcPts val="600"/>
              </a:spcBef>
              <a:spcAft>
                <a:spcPts val="600"/>
              </a:spcAft>
              <a:buFont typeface="Wingdings" panose="05000000000000000000" pitchFamily="2" charset="2"/>
              <a:buChar char="Ø"/>
            </a:pPr>
            <a:r>
              <a:rPr lang="en-US" sz="2400" b="1" dirty="0" smtClean="0">
                <a:solidFill>
                  <a:srgbClr val="000099"/>
                </a:solidFill>
                <a:latin typeface="Arial" panose="020B0604020202020204" pitchFamily="34" charset="0"/>
                <a:cs typeface="Arial" panose="020B0604020202020204" pitchFamily="34" charset="0"/>
              </a:rPr>
              <a:t>8g ELC in a single Li-ion pack </a:t>
            </a:r>
            <a:r>
              <a:rPr lang="en-US" sz="2400" dirty="0" smtClean="0">
                <a:solidFill>
                  <a:srgbClr val="000099"/>
                </a:solidFill>
                <a:latin typeface="Arial" panose="020B0604020202020204" pitchFamily="34" charset="0"/>
                <a:cs typeface="Arial" panose="020B0604020202020204" pitchFamily="34" charset="0"/>
              </a:rPr>
              <a:t>(up to 100Wh)</a:t>
            </a:r>
            <a:endParaRPr lang="en-CA" sz="2400" dirty="0">
              <a:solidFill>
                <a:srgbClr val="000099"/>
              </a:solidFill>
              <a:latin typeface="Arial" panose="020B0604020202020204" pitchFamily="34" charset="0"/>
              <a:cs typeface="Arial" panose="020B0604020202020204" pitchFamily="34" charset="0"/>
            </a:endParaRPr>
          </a:p>
          <a:p>
            <a:pPr marL="342900" indent="-342900">
              <a:spcBef>
                <a:spcPts val="600"/>
              </a:spcBef>
              <a:spcAft>
                <a:spcPts val="600"/>
              </a:spcAft>
              <a:buFont typeface="Wingdings" panose="05000000000000000000" pitchFamily="2" charset="2"/>
              <a:buChar char="Ø"/>
            </a:pPr>
            <a:r>
              <a:rPr lang="en-US" sz="2400" b="1" dirty="0" smtClean="0">
                <a:solidFill>
                  <a:srgbClr val="000099"/>
                </a:solidFill>
                <a:latin typeface="Arial" panose="020B0604020202020204" pitchFamily="34" charset="0"/>
                <a:cs typeface="Arial" panose="020B0604020202020204" pitchFamily="34" charset="0"/>
              </a:rPr>
              <a:t>25g ELC if in several packs </a:t>
            </a:r>
            <a:r>
              <a:rPr lang="en-US" sz="2400" dirty="0" smtClean="0">
                <a:solidFill>
                  <a:srgbClr val="000099"/>
                </a:solidFill>
                <a:latin typeface="Arial" panose="020B0604020202020204" pitchFamily="34" charset="0"/>
                <a:cs typeface="Arial" panose="020B0604020202020204" pitchFamily="34" charset="0"/>
              </a:rPr>
              <a:t>(up to 300Wh)</a:t>
            </a:r>
            <a:endParaRPr lang="en-US" sz="2400" dirty="0">
              <a:solidFill>
                <a:srgbClr val="000099"/>
              </a:solidFill>
              <a:latin typeface="Arial" panose="020B0604020202020204" pitchFamily="34" charset="0"/>
              <a:cs typeface="Arial" panose="020B0604020202020204" pitchFamily="34" charset="0"/>
            </a:endParaRPr>
          </a:p>
        </p:txBody>
      </p:sp>
      <p:sp>
        <p:nvSpPr>
          <p:cNvPr id="10" name="Rectangle 9"/>
          <p:cNvSpPr/>
          <p:nvPr/>
        </p:nvSpPr>
        <p:spPr>
          <a:xfrm>
            <a:off x="1318903" y="4149080"/>
            <a:ext cx="6804501" cy="984885"/>
          </a:xfrm>
          <a:prstGeom prst="rect">
            <a:avLst/>
          </a:prstGeom>
        </p:spPr>
        <p:txBody>
          <a:bodyPr wrap="square">
            <a:spAutoFit/>
          </a:bodyPr>
          <a:lstStyle/>
          <a:p>
            <a:pPr lvl="0">
              <a:spcBef>
                <a:spcPts val="600"/>
              </a:spcBef>
              <a:spcAft>
                <a:spcPts val="600"/>
              </a:spcAft>
            </a:pPr>
            <a:r>
              <a:rPr lang="en-CA" sz="2400" dirty="0">
                <a:solidFill>
                  <a:srgbClr val="000099"/>
                </a:solidFill>
                <a:latin typeface="Arial" panose="020B0604020202020204" pitchFamily="34" charset="0"/>
                <a:cs typeface="Arial" panose="020B0604020202020204" pitchFamily="34" charset="0"/>
              </a:rPr>
              <a:t>To calculate </a:t>
            </a:r>
            <a:r>
              <a:rPr lang="en-CA" sz="2400" dirty="0" smtClean="0">
                <a:solidFill>
                  <a:srgbClr val="000099"/>
                </a:solidFill>
                <a:latin typeface="Arial" panose="020B0604020202020204" pitchFamily="34" charset="0"/>
                <a:cs typeface="Arial" panose="020B0604020202020204" pitchFamily="34" charset="0"/>
              </a:rPr>
              <a:t>ELC</a:t>
            </a:r>
            <a:r>
              <a:rPr lang="en-CA" sz="2400" dirty="0">
                <a:solidFill>
                  <a:srgbClr val="000099"/>
                </a:solidFill>
                <a:latin typeface="Arial" panose="020B0604020202020204" pitchFamily="34" charset="0"/>
                <a:cs typeface="Arial" panose="020B0604020202020204" pitchFamily="34" charset="0"/>
              </a:rPr>
              <a:t>, multiply </a:t>
            </a:r>
            <a:r>
              <a:rPr lang="en-CA" sz="2400" dirty="0" smtClean="0">
                <a:solidFill>
                  <a:srgbClr val="000099"/>
                </a:solidFill>
                <a:latin typeface="Arial" panose="020B0604020202020204" pitchFamily="34" charset="0"/>
                <a:cs typeface="Arial" panose="020B0604020202020204" pitchFamily="34" charset="0"/>
              </a:rPr>
              <a:t>Ah </a:t>
            </a:r>
            <a:r>
              <a:rPr lang="en-CA" sz="2400" dirty="0">
                <a:solidFill>
                  <a:srgbClr val="000099"/>
                </a:solidFill>
                <a:latin typeface="Arial" panose="020B0604020202020204" pitchFamily="34" charset="0"/>
                <a:cs typeface="Arial" panose="020B0604020202020204" pitchFamily="34" charset="0"/>
              </a:rPr>
              <a:t>times </a:t>
            </a:r>
            <a:r>
              <a:rPr lang="en-CA" sz="2400" dirty="0" smtClean="0">
                <a:solidFill>
                  <a:srgbClr val="000099"/>
                </a:solidFill>
                <a:latin typeface="Arial" panose="020B0604020202020204" pitchFamily="34" charset="0"/>
                <a:cs typeface="Arial" panose="020B0604020202020204" pitchFamily="34" charset="0"/>
              </a:rPr>
              <a:t>0.3.</a:t>
            </a:r>
          </a:p>
          <a:p>
            <a:pPr lvl="0">
              <a:spcBef>
                <a:spcPts val="600"/>
              </a:spcBef>
              <a:spcAft>
                <a:spcPts val="600"/>
              </a:spcAft>
            </a:pPr>
            <a:r>
              <a:rPr lang="en-CA" sz="2400" dirty="0" smtClean="0">
                <a:solidFill>
                  <a:srgbClr val="000099"/>
                </a:solidFill>
                <a:latin typeface="Arial" panose="020B0604020202020204" pitchFamily="34" charset="0"/>
                <a:cs typeface="Arial" panose="020B0604020202020204" pitchFamily="34" charset="0"/>
              </a:rPr>
              <a:t>Spare batteries must be carried, not checked in.</a:t>
            </a:r>
            <a:endParaRPr lang="en-CA" sz="2400" dirty="0">
              <a:solidFill>
                <a:srgbClr val="000099"/>
              </a:solidFill>
              <a:latin typeface="Arial" panose="020B0604020202020204" pitchFamily="34" charset="0"/>
              <a:cs typeface="Arial" panose="020B0604020202020204" pitchFamily="34" charset="0"/>
            </a:endParaRPr>
          </a:p>
        </p:txBody>
      </p:sp>
      <p:sp>
        <p:nvSpPr>
          <p:cNvPr id="11" name="Rectangle 10"/>
          <p:cNvSpPr/>
          <p:nvPr/>
        </p:nvSpPr>
        <p:spPr>
          <a:xfrm>
            <a:off x="454564" y="5517232"/>
            <a:ext cx="8365472" cy="769441"/>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2200" i="1" dirty="0" smtClean="0">
                <a:solidFill>
                  <a:schemeClr val="tx1">
                    <a:lumMod val="65000"/>
                    <a:lumOff val="35000"/>
                  </a:schemeClr>
                </a:solidFill>
                <a:latin typeface="Arial" panose="020B0604020202020204" pitchFamily="34" charset="0"/>
                <a:cs typeface="Arial" panose="020B0604020202020204" pitchFamily="34" charset="0"/>
              </a:rPr>
              <a:t>Shipment exceeding </a:t>
            </a:r>
            <a:r>
              <a:rPr lang="en-US" sz="2200" i="1" u="sng" dirty="0" smtClean="0">
                <a:solidFill>
                  <a:schemeClr val="tx1">
                    <a:lumMod val="65000"/>
                    <a:lumOff val="35000"/>
                  </a:schemeClr>
                </a:solidFill>
                <a:latin typeface="Arial" panose="020B0604020202020204" pitchFamily="34" charset="0"/>
                <a:cs typeface="Arial" panose="020B0604020202020204" pitchFamily="34" charset="0"/>
              </a:rPr>
              <a:t>Section II</a:t>
            </a:r>
            <a:r>
              <a:rPr lang="en-US" sz="2200" i="1" dirty="0" smtClean="0">
                <a:solidFill>
                  <a:schemeClr val="tx1">
                    <a:lumMod val="65000"/>
                    <a:lumOff val="35000"/>
                  </a:schemeClr>
                </a:solidFill>
                <a:latin typeface="Arial" panose="020B0604020202020204" pitchFamily="34" charset="0"/>
                <a:cs typeface="Arial" panose="020B0604020202020204" pitchFamily="34" charset="0"/>
              </a:rPr>
              <a:t> </a:t>
            </a:r>
            <a:r>
              <a:rPr lang="en-US" sz="2200" i="1" dirty="0">
                <a:solidFill>
                  <a:schemeClr val="tx1">
                    <a:lumMod val="65000"/>
                    <a:lumOff val="35000"/>
                  </a:schemeClr>
                </a:solidFill>
                <a:latin typeface="Arial" panose="020B0604020202020204" pitchFamily="34" charset="0"/>
                <a:cs typeface="Arial" panose="020B0604020202020204" pitchFamily="34" charset="0"/>
              </a:rPr>
              <a:t>by land, sea and </a:t>
            </a:r>
            <a:r>
              <a:rPr lang="en-US" sz="2200" i="1" dirty="0" smtClean="0">
                <a:solidFill>
                  <a:schemeClr val="tx1">
                    <a:lumMod val="65000"/>
                    <a:lumOff val="35000"/>
                  </a:schemeClr>
                </a:solidFill>
                <a:latin typeface="Arial" panose="020B0604020202020204" pitchFamily="34" charset="0"/>
                <a:cs typeface="Arial" panose="020B0604020202020204" pitchFamily="34" charset="0"/>
              </a:rPr>
              <a:t>air must be expedited under </a:t>
            </a:r>
            <a:r>
              <a:rPr lang="en-US" sz="2200" b="1" i="1" dirty="0" smtClean="0">
                <a:solidFill>
                  <a:schemeClr val="tx1">
                    <a:lumMod val="65000"/>
                    <a:lumOff val="35000"/>
                  </a:schemeClr>
                </a:solidFill>
                <a:latin typeface="Arial" panose="020B0604020202020204" pitchFamily="34" charset="0"/>
                <a:cs typeface="Arial" panose="020B0604020202020204" pitchFamily="34" charset="0"/>
              </a:rPr>
              <a:t>“</a:t>
            </a:r>
            <a:r>
              <a:rPr lang="en-US" sz="2200" b="1" i="1" dirty="0">
                <a:solidFill>
                  <a:schemeClr val="tx1">
                    <a:lumMod val="65000"/>
                    <a:lumOff val="35000"/>
                  </a:schemeClr>
                </a:solidFill>
                <a:latin typeface="Arial" panose="020B0604020202020204" pitchFamily="34" charset="0"/>
                <a:cs typeface="Arial" panose="020B0604020202020204" pitchFamily="34" charset="0"/>
              </a:rPr>
              <a:t>Class 9 miscellaneous hazardous material.” </a:t>
            </a:r>
            <a:endParaRPr lang="en-CA" sz="2200" b="1" i="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3"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228948" y="534987"/>
            <a:ext cx="2130425"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0542841"/>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990600" y="465138"/>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CA" sz="3200" b="1">
              <a:solidFill>
                <a:srgbClr val="CC3300"/>
              </a:solidFill>
              <a:latin typeface="Arial"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654497481"/>
              </p:ext>
            </p:extLst>
          </p:nvPr>
        </p:nvGraphicFramePr>
        <p:xfrm>
          <a:off x="436708" y="1044576"/>
          <a:ext cx="8311756" cy="5336254"/>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077939"/>
                <a:gridCol w="2077939"/>
                <a:gridCol w="2077939"/>
                <a:gridCol w="2077939"/>
              </a:tblGrid>
              <a:tr h="440208">
                <a:tc>
                  <a:txBody>
                    <a:bodyPr/>
                    <a:lstStyle/>
                    <a:p>
                      <a:r>
                        <a:rPr lang="en-CA" dirty="0" smtClean="0"/>
                        <a:t>FAQ</a:t>
                      </a:r>
                      <a:endParaRPr lang="en-CA" dirty="0"/>
                    </a:p>
                  </a:txBody>
                  <a:tcPr/>
                </a:tc>
                <a:tc>
                  <a:txBody>
                    <a:bodyPr/>
                    <a:lstStyle/>
                    <a:p>
                      <a:r>
                        <a:rPr lang="en-CA" dirty="0" smtClean="0"/>
                        <a:t>Lead acid</a:t>
                      </a:r>
                      <a:endParaRPr lang="en-CA" dirty="0"/>
                    </a:p>
                  </a:txBody>
                  <a:tcPr/>
                </a:tc>
                <a:tc>
                  <a:txBody>
                    <a:bodyPr/>
                    <a:lstStyle/>
                    <a:p>
                      <a:r>
                        <a:rPr lang="en-CA" dirty="0" smtClean="0"/>
                        <a:t>Nickel-based</a:t>
                      </a:r>
                      <a:endParaRPr lang="en-CA" dirty="0"/>
                    </a:p>
                  </a:txBody>
                  <a:tcPr/>
                </a:tc>
                <a:tc>
                  <a:txBody>
                    <a:bodyPr/>
                    <a:lstStyle/>
                    <a:p>
                      <a:r>
                        <a:rPr lang="en-CA" dirty="0" smtClean="0"/>
                        <a:t>Li-ion</a:t>
                      </a:r>
                      <a:endParaRPr lang="en-CA" dirty="0"/>
                    </a:p>
                  </a:txBody>
                  <a:tcPr/>
                </a:tc>
              </a:tr>
              <a:tr h="659083">
                <a:tc>
                  <a:txBody>
                    <a:bodyPr/>
                    <a:lstStyle/>
                    <a:p>
                      <a:r>
                        <a:rPr lang="en-CA" dirty="0" smtClean="0"/>
                        <a:t>Can I harm battery by incorrect use? </a:t>
                      </a:r>
                      <a:endParaRPr lang="en-CA" dirty="0"/>
                    </a:p>
                  </a:txBody>
                  <a:tcPr/>
                </a:tc>
                <a:tc>
                  <a:txBody>
                    <a:bodyPr/>
                    <a:lstStyle/>
                    <a:p>
                      <a:r>
                        <a:rPr lang="en-CA" dirty="0" smtClean="0"/>
                        <a:t>Yes, do not store</a:t>
                      </a:r>
                      <a:r>
                        <a:rPr lang="en-CA" baseline="0" dirty="0" smtClean="0"/>
                        <a:t> partially charged</a:t>
                      </a:r>
                      <a:endParaRPr lang="en-CA" dirty="0"/>
                    </a:p>
                  </a:txBody>
                  <a:tcPr/>
                </a:tc>
                <a:tc>
                  <a:txBody>
                    <a:bodyPr/>
                    <a:lstStyle/>
                    <a:p>
                      <a:r>
                        <a:rPr lang="en-CA" dirty="0" smtClean="0"/>
                        <a:t>Do not overheat, do not overcharge</a:t>
                      </a:r>
                      <a:endParaRPr lang="en-CA" dirty="0"/>
                    </a:p>
                  </a:txBody>
                  <a:tcPr/>
                </a:tc>
                <a:tc>
                  <a:txBody>
                    <a:bodyPr/>
                    <a:lstStyle/>
                    <a:p>
                      <a:r>
                        <a:rPr lang="en-CA" dirty="0" smtClean="0"/>
                        <a:t>Keep cool, store ate partial charge</a:t>
                      </a:r>
                      <a:endParaRPr lang="en-CA" dirty="0"/>
                    </a:p>
                  </a:txBody>
                  <a:tcPr/>
                </a:tc>
              </a:tr>
              <a:tr h="659083">
                <a:tc>
                  <a:txBody>
                    <a:bodyPr/>
                    <a:lstStyle/>
                    <a:p>
                      <a:r>
                        <a:rPr lang="en-CA" dirty="0" smtClean="0"/>
                        <a:t>Is a </a:t>
                      </a:r>
                      <a:r>
                        <a:rPr lang="en-CA" smtClean="0"/>
                        <a:t>partial </a:t>
                      </a:r>
                      <a:br>
                        <a:rPr lang="en-CA" smtClean="0"/>
                      </a:br>
                      <a:r>
                        <a:rPr lang="en-CA" smtClean="0"/>
                        <a:t>charge </a:t>
                      </a:r>
                      <a:r>
                        <a:rPr lang="en-CA" dirty="0" smtClean="0"/>
                        <a:t>fine?</a:t>
                      </a:r>
                      <a:endParaRPr lang="en-CA" dirty="0"/>
                    </a:p>
                  </a:txBody>
                  <a:tcPr/>
                </a:tc>
                <a:tc>
                  <a:txBody>
                    <a:bodyPr/>
                    <a:lstStyle/>
                    <a:p>
                      <a:r>
                        <a:rPr lang="en-CA" dirty="0" smtClean="0"/>
                        <a:t>Charge fully to prevent</a:t>
                      </a:r>
                      <a:r>
                        <a:rPr lang="en-CA" baseline="0" dirty="0" smtClean="0"/>
                        <a:t> </a:t>
                      </a:r>
                      <a:r>
                        <a:rPr lang="en-CA" dirty="0" smtClean="0"/>
                        <a:t>sulfation</a:t>
                      </a:r>
                      <a:endParaRPr lang="en-CA" dirty="0"/>
                    </a:p>
                  </a:txBody>
                  <a:tcPr/>
                </a:tc>
                <a:tc>
                  <a:txBody>
                    <a:bodyPr/>
                    <a:lstStyle/>
                    <a:p>
                      <a:r>
                        <a:rPr lang="en-CA" dirty="0" smtClean="0"/>
                        <a:t>Charge NiCd and NiMH</a:t>
                      </a:r>
                      <a:r>
                        <a:rPr lang="en-CA" baseline="0" dirty="0" smtClean="0"/>
                        <a:t> fully</a:t>
                      </a:r>
                      <a:endParaRPr lang="en-CA"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Partial charge fine</a:t>
                      </a:r>
                    </a:p>
                    <a:p>
                      <a:endParaRPr lang="en-CA" dirty="0"/>
                    </a:p>
                  </a:txBody>
                  <a:tcPr/>
                </a:tc>
              </a:tr>
              <a:tr h="941548">
                <a:tc>
                  <a:txBody>
                    <a:bodyPr/>
                    <a:lstStyle/>
                    <a:p>
                      <a:r>
                        <a:rPr lang="en-CA" dirty="0" smtClean="0"/>
                        <a:t>Do I need to </a:t>
                      </a:r>
                      <a:r>
                        <a:rPr lang="en-CA" baseline="0" dirty="0" smtClean="0"/>
                        <a:t>use up all charge before charging?</a:t>
                      </a:r>
                      <a:endParaRPr lang="en-CA" dirty="0"/>
                    </a:p>
                  </a:txBody>
                  <a:tcPr/>
                </a:tc>
                <a:tc>
                  <a:txBody>
                    <a:bodyPr/>
                    <a:lstStyle/>
                    <a:p>
                      <a:r>
                        <a:rPr lang="en-CA" baseline="0" dirty="0" smtClean="0"/>
                        <a:t>No, deep dis-charge harms </a:t>
                      </a:r>
                      <a:br>
                        <a:rPr lang="en-CA" baseline="0" dirty="0" smtClean="0"/>
                      </a:br>
                      <a:r>
                        <a:rPr lang="en-CA" baseline="0" dirty="0" smtClean="0"/>
                        <a:t>the battery</a:t>
                      </a:r>
                      <a:endParaRPr lang="en-CA" dirty="0"/>
                    </a:p>
                  </a:txBody>
                  <a:tcPr/>
                </a:tc>
                <a:tc>
                  <a:txBody>
                    <a:bodyPr/>
                    <a:lstStyle/>
                    <a:p>
                      <a:r>
                        <a:rPr lang="en-CA" dirty="0" smtClean="0"/>
                        <a:t>Apply scheduled discharges only to prevent “memory”</a:t>
                      </a:r>
                      <a:endParaRPr lang="en-CA" dirty="0"/>
                    </a:p>
                  </a:txBody>
                  <a:tcPr/>
                </a:tc>
                <a:tc>
                  <a:txBody>
                    <a:bodyPr/>
                    <a:lstStyle/>
                    <a:p>
                      <a:r>
                        <a:rPr lang="en-CA" dirty="0" smtClean="0"/>
                        <a:t>Partial discharge is better, charge more often instead</a:t>
                      </a:r>
                      <a:endParaRPr lang="en-CA" dirty="0"/>
                    </a:p>
                  </a:txBody>
                  <a:tcPr/>
                </a:tc>
              </a:tr>
              <a:tr h="659083">
                <a:tc>
                  <a:txBody>
                    <a:bodyPr/>
                    <a:lstStyle/>
                    <a:p>
                      <a:r>
                        <a:rPr lang="en-CA" dirty="0" smtClean="0"/>
                        <a:t>Will the battery get warm </a:t>
                      </a:r>
                      <a:r>
                        <a:rPr lang="en-CA" baseline="0" dirty="0" smtClean="0"/>
                        <a:t>on charge?</a:t>
                      </a:r>
                      <a:endParaRPr lang="en-CA" dirty="0"/>
                    </a:p>
                  </a:txBody>
                  <a:tcPr/>
                </a:tc>
                <a:tc>
                  <a:txBody>
                    <a:bodyPr/>
                    <a:lstStyle/>
                    <a:p>
                      <a:r>
                        <a:rPr lang="en-CA" dirty="0" smtClean="0"/>
                        <a:t>Slight temperature raise is normal</a:t>
                      </a:r>
                      <a:endParaRPr lang="en-CA" dirty="0"/>
                    </a:p>
                  </a:txBody>
                  <a:tcPr/>
                </a:tc>
                <a:tc>
                  <a:txBody>
                    <a:bodyPr/>
                    <a:lstStyle/>
                    <a:p>
                      <a:r>
                        <a:rPr lang="en-CA" dirty="0" smtClean="0"/>
                        <a:t>Gets warm; must stay </a:t>
                      </a:r>
                      <a:r>
                        <a:rPr lang="en-CA" baseline="0" dirty="0" smtClean="0"/>
                        <a:t>cool on ready</a:t>
                      </a:r>
                      <a:endParaRPr lang="en-CA" dirty="0"/>
                    </a:p>
                  </a:txBody>
                  <a:tcPr/>
                </a:tc>
                <a:tc>
                  <a:txBody>
                    <a:bodyPr/>
                    <a:lstStyle/>
                    <a:p>
                      <a:r>
                        <a:rPr lang="en-CA" dirty="0" smtClean="0"/>
                        <a:t>Must</a:t>
                      </a:r>
                      <a:r>
                        <a:rPr lang="en-CA" baseline="0" dirty="0" smtClean="0"/>
                        <a:t> always </a:t>
                      </a:r>
                      <a:r>
                        <a:rPr lang="en-CA" dirty="0" smtClean="0"/>
                        <a:t>remain cool </a:t>
                      </a:r>
                      <a:endParaRPr lang="en-CA" dirty="0"/>
                    </a:p>
                  </a:txBody>
                  <a:tcPr/>
                </a:tc>
              </a:tr>
              <a:tr h="659083">
                <a:tc>
                  <a:txBody>
                    <a:bodyPr/>
                    <a:lstStyle/>
                    <a:p>
                      <a:r>
                        <a:rPr lang="en-CA" dirty="0" smtClean="0"/>
                        <a:t>Can I charge when cold?</a:t>
                      </a:r>
                      <a:endParaRPr lang="en-CA" dirty="0"/>
                    </a:p>
                  </a:txBody>
                  <a:tcPr/>
                </a:tc>
                <a:tc gridSpan="2">
                  <a:txBody>
                    <a:bodyPr/>
                    <a:lstStyle/>
                    <a:p>
                      <a:r>
                        <a:rPr lang="en-US" sz="1800" dirty="0" smtClean="0">
                          <a:effectLst/>
                          <a:latin typeface="+mn-lt"/>
                          <a:ea typeface="Times New Roman"/>
                        </a:rPr>
                        <a:t>Slow charge only (0.1) at 0–45°C </a:t>
                      </a:r>
                    </a:p>
                    <a:p>
                      <a:r>
                        <a:rPr lang="en-US" sz="1800" dirty="0" smtClean="0">
                          <a:effectLst/>
                          <a:latin typeface="+mn-lt"/>
                          <a:ea typeface="Times New Roman"/>
                        </a:rPr>
                        <a:t>Fast charge (0.5–1C) at 5–45°C </a:t>
                      </a:r>
                      <a:endParaRPr lang="en-CA" sz="1800" dirty="0"/>
                    </a:p>
                  </a:txBody>
                  <a:tcPr/>
                </a:tc>
                <a:tc hMerge="1">
                  <a:txBody>
                    <a:bodyPr/>
                    <a:lstStyle/>
                    <a:p>
                      <a:endParaRPr lang="en-CA" dirty="0"/>
                    </a:p>
                  </a:txBody>
                  <a:tcPr/>
                </a:tc>
                <a:tc>
                  <a:txBody>
                    <a:bodyPr/>
                    <a:lstStyle/>
                    <a:p>
                      <a:r>
                        <a:rPr lang="en-CA" dirty="0" smtClean="0"/>
                        <a:t>Do not charge below</a:t>
                      </a:r>
                      <a:r>
                        <a:rPr lang="en-CA" baseline="0" dirty="0" smtClean="0"/>
                        <a:t> 0</a:t>
                      </a:r>
                      <a:r>
                        <a:rPr kumimoji="0" lang="en-US" sz="1800" b="0" i="0" u="none" strike="noStrike" kern="1200" cap="none" spc="0" normalizeH="0" baseline="0" noProof="0" dirty="0" smtClean="0">
                          <a:ln>
                            <a:noFill/>
                          </a:ln>
                          <a:solidFill>
                            <a:srgbClr val="000000"/>
                          </a:solidFill>
                          <a:effectLst/>
                          <a:uLnTx/>
                          <a:uFillTx/>
                          <a:latin typeface="+mn-lt"/>
                          <a:ea typeface="Times New Roman"/>
                          <a:cs typeface="+mn-cs"/>
                        </a:rPr>
                        <a:t>°C</a:t>
                      </a:r>
                      <a:endParaRPr lang="en-CA" dirty="0"/>
                    </a:p>
                  </a:txBody>
                  <a:tcPr/>
                </a:tc>
              </a:tr>
              <a:tr h="659083">
                <a:tc>
                  <a:txBody>
                    <a:bodyPr/>
                    <a:lstStyle/>
                    <a:p>
                      <a:r>
                        <a:rPr lang="en-CA" dirty="0" smtClean="0"/>
                        <a:t>Can I charge at hot temperature?</a:t>
                      </a:r>
                      <a:endParaRPr lang="en-CA" dirty="0"/>
                    </a:p>
                  </a:txBody>
                  <a:tcPr/>
                </a:tc>
                <a:tc>
                  <a:txBody>
                    <a:bodyPr/>
                    <a:lstStyle/>
                    <a:p>
                      <a:r>
                        <a:rPr lang="en-CA" dirty="0" smtClean="0"/>
                        <a:t>Lower V threshold when above 25</a:t>
                      </a:r>
                      <a:r>
                        <a:rPr kumimoji="0" lang="en-US" sz="1800" b="0" i="0" u="none" strike="noStrike" kern="1200" cap="none" spc="0" normalizeH="0" baseline="0" noProof="0" dirty="0" smtClean="0">
                          <a:ln>
                            <a:noFill/>
                          </a:ln>
                          <a:solidFill>
                            <a:srgbClr val="000000"/>
                          </a:solidFill>
                          <a:effectLst/>
                          <a:uLnTx/>
                          <a:uFillTx/>
                          <a:latin typeface="+mn-lt"/>
                          <a:ea typeface="Times New Roman"/>
                          <a:cs typeface="+mn-cs"/>
                        </a:rPr>
                        <a:t>°C</a:t>
                      </a:r>
                      <a:endParaRPr lang="en-CA" dirty="0"/>
                    </a:p>
                  </a:txBody>
                  <a:tcPr/>
                </a:tc>
                <a:tc>
                  <a:txBody>
                    <a:bodyPr/>
                    <a:lstStyle/>
                    <a:p>
                      <a:r>
                        <a:rPr lang="en-CA" dirty="0" smtClean="0"/>
                        <a:t>Will not fully charge when hot</a:t>
                      </a:r>
                      <a:endParaRPr lang="en-CA"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Do not charge</a:t>
                      </a:r>
                      <a:r>
                        <a:rPr lang="en-CA" baseline="0" dirty="0" smtClean="0"/>
                        <a:t> above 50</a:t>
                      </a:r>
                      <a:r>
                        <a:rPr kumimoji="0" lang="en-US" sz="1800" b="0" i="0" u="none" strike="noStrike" kern="1200" cap="none" spc="0" normalizeH="0" baseline="0" noProof="0" dirty="0" smtClean="0">
                          <a:ln>
                            <a:noFill/>
                          </a:ln>
                          <a:solidFill>
                            <a:srgbClr val="000000"/>
                          </a:solidFill>
                          <a:effectLst/>
                          <a:uLnTx/>
                          <a:uFillTx/>
                          <a:latin typeface="+mn-lt"/>
                          <a:ea typeface="Times New Roman"/>
                          <a:cs typeface="+mn-cs"/>
                        </a:rPr>
                        <a:t>°C</a:t>
                      </a:r>
                      <a:endParaRPr lang="en-CA" dirty="0"/>
                    </a:p>
                  </a:txBody>
                  <a:tcPr/>
                </a:tc>
              </a:tr>
              <a:tr h="659083">
                <a:tc>
                  <a:txBody>
                    <a:bodyPr/>
                    <a:lstStyle/>
                    <a:p>
                      <a:r>
                        <a:rPr lang="en-CA" dirty="0" smtClean="0"/>
                        <a:t>How should I store my battery?</a:t>
                      </a:r>
                      <a:endParaRPr lang="en-CA" dirty="0"/>
                    </a:p>
                  </a:txBody>
                  <a:tcPr/>
                </a:tc>
                <a:tc>
                  <a:txBody>
                    <a:bodyPr/>
                    <a:lstStyle/>
                    <a:p>
                      <a:r>
                        <a:rPr lang="en-CA" dirty="0" smtClean="0"/>
                        <a:t>Keep voltage above 2.05V/cell</a:t>
                      </a:r>
                      <a:endParaRPr lang="en-CA" dirty="0"/>
                    </a:p>
                  </a:txBody>
                  <a:tcPr/>
                </a:tc>
                <a:tc>
                  <a:txBody>
                    <a:bodyPr/>
                    <a:lstStyle/>
                    <a:p>
                      <a:r>
                        <a:rPr lang="en-CA" dirty="0" smtClean="0"/>
                        <a:t>Can be stored totally</a:t>
                      </a:r>
                      <a:r>
                        <a:rPr lang="en-CA" baseline="0" dirty="0" smtClean="0"/>
                        <a:t> discharged</a:t>
                      </a:r>
                      <a:endParaRPr lang="en-CA" dirty="0"/>
                    </a:p>
                  </a:txBody>
                  <a:tcPr/>
                </a:tc>
                <a:tc>
                  <a:txBody>
                    <a:bodyPr/>
                    <a:lstStyle/>
                    <a:p>
                      <a:r>
                        <a:rPr lang="en-CA" dirty="0" smtClean="0"/>
                        <a:t>Store cool and at a partial charge</a:t>
                      </a:r>
                      <a:endParaRPr lang="en-CA" dirty="0"/>
                    </a:p>
                  </a:txBody>
                  <a:tcPr/>
                </a:tc>
              </a:tr>
            </a:tbl>
          </a:graphicData>
        </a:graphic>
      </p:graphicFrame>
      <p:sp>
        <p:nvSpPr>
          <p:cNvPr id="3" name="Rectangle 2"/>
          <p:cNvSpPr/>
          <p:nvPr/>
        </p:nvSpPr>
        <p:spPr>
          <a:xfrm>
            <a:off x="1691680" y="346456"/>
            <a:ext cx="5954900" cy="523220"/>
          </a:xfrm>
          <a:prstGeom prst="rect">
            <a:avLst/>
          </a:prstGeom>
        </p:spPr>
        <p:txBody>
          <a:bodyPr wrap="none">
            <a:spAutoFit/>
          </a:bodyPr>
          <a:lstStyle/>
          <a:p>
            <a:r>
              <a:rPr lang="en-US" sz="2800" b="1" dirty="0" smtClean="0">
                <a:solidFill>
                  <a:srgbClr val="000099"/>
                </a:solidFill>
                <a:latin typeface="Arial"/>
                <a:ea typeface="Times New Roman"/>
              </a:rPr>
              <a:t>FAQ on charging and discharging</a:t>
            </a:r>
            <a:endParaRPr lang="en-CA" sz="2800" dirty="0">
              <a:solidFill>
                <a:srgbClr val="000099"/>
              </a:solidFill>
            </a:endParaRPr>
          </a:p>
        </p:txBody>
      </p:sp>
    </p:spTree>
    <p:extLst>
      <p:ext uri="{BB962C8B-B14F-4D97-AF65-F5344CB8AC3E}">
        <p14:creationId xmlns:p14="http://schemas.microsoft.com/office/powerpoint/2010/main" val="3705936080"/>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p:cNvSpPr>
            <a:spLocks noChangeArrowheads="1"/>
          </p:cNvSpPr>
          <p:nvPr/>
        </p:nvSpPr>
        <p:spPr bwMode="auto">
          <a:xfrm>
            <a:off x="0" y="0"/>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CA"/>
          </a:p>
        </p:txBody>
      </p:sp>
      <p:sp>
        <p:nvSpPr>
          <p:cNvPr id="40963" name="Rectangle 3"/>
          <p:cNvSpPr>
            <a:spLocks noChangeArrowheads="1"/>
          </p:cNvSpPr>
          <p:nvPr/>
        </p:nvSpPr>
        <p:spPr bwMode="auto">
          <a:xfrm>
            <a:off x="1438295" y="1484784"/>
            <a:ext cx="6552133"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p>
            <a:pPr>
              <a:spcBef>
                <a:spcPts val="300"/>
              </a:spcBef>
              <a:spcAft>
                <a:spcPts val="3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1" dirty="0" smtClean="0">
                <a:solidFill>
                  <a:srgbClr val="A50021"/>
                </a:solidFill>
                <a:latin typeface="Arial" charset="0"/>
                <a:cs typeface="Arial" charset="0"/>
              </a:rPr>
              <a:t>4. How </a:t>
            </a:r>
            <a:r>
              <a:rPr lang="en-US" sz="3200" b="1" dirty="0">
                <a:solidFill>
                  <a:srgbClr val="A50021"/>
                </a:solidFill>
                <a:latin typeface="Arial" charset="0"/>
                <a:cs typeface="Arial" charset="0"/>
              </a:rPr>
              <a:t>to prolong </a:t>
            </a:r>
            <a:r>
              <a:rPr lang="en-US" sz="3200" b="1" dirty="0" smtClean="0">
                <a:solidFill>
                  <a:srgbClr val="A50021"/>
                </a:solidFill>
                <a:latin typeface="Arial" charset="0"/>
                <a:cs typeface="Arial" charset="0"/>
              </a:rPr>
              <a:t>Battery Life</a:t>
            </a:r>
            <a:endParaRPr lang="en-US" sz="3200" b="1" dirty="0">
              <a:solidFill>
                <a:srgbClr val="A50021"/>
              </a:solidFill>
              <a:latin typeface="Arial" charset="0"/>
              <a:cs typeface="Arial" charset="0"/>
            </a:endParaRPr>
          </a:p>
        </p:txBody>
      </p:sp>
      <p:sp>
        <p:nvSpPr>
          <p:cNvPr id="40964" name="AutoShape 2" descr="data:image/jpeg;base64,/9j/4AAQSkZJRgABAQAAAQABAAD/2wBDAAkGBwgHBgkIBwgKCgkLDRYPDQwMDRsUFRAWIB0iIiAdHx8kKDQsJCYxJx8fLT0tMTU3Ojo6Iys/RD84QzQ5Ojf/2wBDAQoKCg0MDRoPDxo3JR8lNzc3Nzc3Nzc3Nzc3Nzc3Nzc3Nzc3Nzc3Nzc3Nzc3Nzc3Nzc3Nzc3Nzc3Nzc3Nzc3Nzf/wAARCABaAFoDASIAAhEBAxEB/8QAHAAAAQUBAQEAAAAAAAAAAAAABgIDBAUHAAEI/8QAORAAAQMDAgUCBAEKBwAAAAAAAQIDBAAFERIhBhMxQWFRcQcUIoGRIzJCQ1JicoKhsRUWRGPB8PH/xAAZAQACAwEAAAAAAAAAAAAAAAABAgADBQT/xAAqEQABBAAEBQQCAwAAAAAAAAABAAIDEQQSITETUWGBkUFxwfAi0TOx4f/aAAwDAQACEQMRAD8Aw2urq6oourq6plrtk27S0xLbGckPqGdCB0HqT0A8nagSALKih11bPwj8IWS2Hr6FzHT/AKdhwttJ919VH2x7mu+I/wAMIFt4ekXSzxFQ3YYC3GkvKdQ63kA/nHII69dxnxXG3HwufkbZ61p5TmNwFlYxXUaWbgtFy4JuN+WuQ05FSpaCdPKWBnI9c7fiaKfg3wvBftz19uiGiVvFmMXmuYEBIGpQG4yScZPTSfWnlxccbHO5Gu6IjJICyKur6P4l+G9m4ijrcihhEsDZ+MhLawe2pIwFfcA+RWM8T8B3zh5Ti345fioyeeyCQBvupPVOw9vNJh8fFNQOh5H45qOjIQtXV7ivK7VWup6LFfmSEMRWlvOrOEoQnJNFvDlq4KUw1Iv3EDyXSMriohO4Se41J6+4IraeDYVtRDQ7w3w5JTFVjRKmJDCXRj85KRlav5sA+tc007ox+LfvayfCdrAdys24S+EE2cpD16UppHX5dojV/MroPYZ9xWt2aw2bh5gQoMZK1g7sRxkah3Wo9T7nOKnPzI3OMSXcm1OpAJgwhlQHYlKckD3OmnVrVHipKGxb45+lKRguufujz12GfBFZU7pZP5PH+fLj2VzaG33v+lz7j5UG3nC2oj6YsX84Dyr/AMz6VUXWFHnW2fAdS2ymWwthbjSS4pBUCBlX6Rz+iBnarHZtAQtJaC9wyhQLjv8AEf8Avk70k8sq0qGSgYUG0nDY/YSPU9yf6bYznSta+ydRz+/1Xt6qytKWZWrglyCweGlXtb8e5NOKyzGCCjQUkgask5Csfej7hqyN2G0RrXAMgssBSgQ9pcXk5KsD6VDJ6dv6UNm+F7jySwlkqTaVIQCgbqU42pS8Z7ZQgD+GjJc5JTnW2pOdeUZ2P7QPbt3qzE4osID7JdR06hQNsAhPcsOjWpsP6P1rP5N1B8p2/wCKg3O7wYDJM+6RmmydKf8AEGy3vjoFHGTQ9xnxyOHZsdi5Wt59iUwVsy4rwbdBGARtseoOoEdcY2rHLvxdxJe4Xyd1urr8ckFTehCQog5GdIBO4zvXVBgDMA4mgfvkdb90hfSnfEO/We5TH4tptVu2WCbixr1OeuAQPbfUPT1oJ0GpfJ8V7yT6VuRMbG0NbsqSCTZSA34qWZc1cURVTJRjAYDJeUUY/hzilhmnAxTWrMiv7Jx7erDZ0WyzMW2GhO5fRF1OqV+2oqJBV9vtiptn+I11tyZUp9hNxvL50pnzXioMt7fQhsABIyMnBGTjI2oWDFLTHqshpFUiI0Z8LcbzBOjtSGy9MkKXz5by8gqJOnSkABIAx9ydhkqq44j+I0m03yTbo9rZkCMpIU5IfWFLJAUcADYbkD8fFZ/BW9BlsyoqtLzSgpBIyM+R3FHLnFtjvCE/5j4fQXEjHOaKVAed8FPsDWfPhY+IJeHm6fIVwaapRrZxPK4p4mbZdgxYjCojrZQ2VLJz6qPXr0x6+tD0GTxPxiw1ZzOW7Fwlx1HLQ20gddTmhI1b7gHJJ81pXDvDlmYksXS1wJUdfVCXlLBKTjOUqUcduuPXpTTbtnhW5Vn4euUS2rSoo5hQSpKhsSNQ+o/vKO3bsRyMxYzOEEe1DUaDe9r6bI5Lq0F/ED5WMzauHoTinU21s81azkhRAAHjbJKR0yKERG8URXWyv2u4OxJJ1OJOrmAk8wHfVvv7575qOIvitTD5WxANN+t871tHh2VTiN4r35bxV0IvivflPFXZlOEqxLHinUseKmpZFeSFJjt6lAn2oWmyqOljxTqY/iq9d4XkhppIHmmlXWWropKfZNGilzsCukx/FXvCNtakXtsyXWkNtDUlC8anFb4AB2/E7ZB9KBVT5iur6vtSmGZcxWAtfkqJAFK+PM0i1OIDoAthms8RSbpEfkM8i3MyG3Cy25kAJVnUs7FR7+g7AdTEi8OoavM663L8lCZkuPNBX6wFZKTt+juNupO2PWDwhbRbbam63i4zX0OBXIjc9ehYA7IJwr3P0jbvRLJduEjiJUWO5pitFBKQgEJSUg5Oeqt8A/hgCsdwkaC1pAaBvVdhv58JgTyQdd31XW4uy1JKUqwlCT1CR0z56n71FTFHpV7cG2XJ8hcdIDRWSnT0+3imkx/FaMQAjaAK0GnJXKrEXxSvlfFWwj+KV8vT2payt4FpwluTr9iakJuUgtcspSoepFRm47jhw0hSz4FWUW0Tk4WvQwnuXCP7VeaXI0OJ0UFMGS+C4hvI8EU0GV69Gk6vSr9xNuZRp+aW6/8A7I2NMM3N2KSGo7WrspaPqqZiiWNG5TaLM8wx8y+4hodQkjJNX/D7r8tpTbzSC1jGcYzVS2UXBZcus7lgdEJGT+FOO/K60NWf5lbmepUf7Uh13VjaGy0q3yXpslDUhER5SG/qcebGoIGfQjbr4FWcp4OPtw2GQ4iShKnHUK0qWnGM5xnASMeRtt3EOHrspCxbHoyS9IUnUHE7rUBtkp3OAM436UYkoDKEt6ChTJDjyOyQSAlP3GPPnGay5ogJCQNT9vqeWv7RO6oFx0pdWlB1ICiEn1HalJZFSUt06G60AKCa1FDI9KVyalhul8uihazRnh6YgYFwKR+6nFS2uGWFKCpT7z59CrFXYp1FEkp8gQ3KtcvVyLbFaYb7udz969Z4VaaSXZ8lSsbkIFFKOgpwgEYIB96mYoFoKC1xDKyzaoAQ2Orznf8AGm0QJcNRbiu63z15Y6fejzSkIIAAHpimUtoTGUUoSD4FS1KQdGdkW13WFutSjsp5DhyB9iM+1aLDnNzLVHdQXy2sqQ3z9lLIwCs7nyPuPGaBppst5LaCfKRVnaUISg6UpG/YVW9geQT6IOCnpRTiUV6KcTViCSEUvTShS6lIWv/Z"/>
          <p:cNvSpPr>
            <a:spLocks noChangeAspect="1" noChangeArrowheads="1"/>
          </p:cNvSpPr>
          <p:nvPr/>
        </p:nvSpPr>
        <p:spPr bwMode="auto">
          <a:xfrm>
            <a:off x="155575" y="-411163"/>
            <a:ext cx="857250" cy="85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p>
        </p:txBody>
      </p:sp>
      <p:pic>
        <p:nvPicPr>
          <p:cNvPr id="6"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322632" y="604837"/>
            <a:ext cx="2130425"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4" descr="https://encrypted-tbn1.gstatic.com/images?q=tbn:ANd9GcSLSA-OdhaXUSV-4WQ62ibdgoqd-p66u4eD1WB4sFOfSWVd0Jk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5564" y="2463374"/>
            <a:ext cx="1974851" cy="273997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083588" y="5535449"/>
            <a:ext cx="4608512" cy="769441"/>
          </a:xfrm>
          <a:prstGeom prst="rect">
            <a:avLst/>
          </a:prstGeom>
        </p:spPr>
        <p:txBody>
          <a:bodyPr wrap="square">
            <a:spAutoFit/>
          </a:bodyPr>
          <a:lstStyle/>
          <a:p>
            <a:pPr algn="ctr"/>
            <a:r>
              <a:rPr lang="en-US" sz="2200" i="1" dirty="0">
                <a:solidFill>
                  <a:schemeClr val="tx1">
                    <a:lumMod val="65000"/>
                    <a:lumOff val="35000"/>
                  </a:schemeClr>
                </a:solidFill>
                <a:latin typeface="Arial" panose="020B0604020202020204" pitchFamily="34" charset="0"/>
                <a:cs typeface="Arial" panose="020B0604020202020204" pitchFamily="34" charset="0"/>
              </a:rPr>
              <a:t>Batteries are </a:t>
            </a:r>
            <a:r>
              <a:rPr lang="en-US" sz="2200" i="1" dirty="0" smtClean="0">
                <a:solidFill>
                  <a:schemeClr val="tx1">
                    <a:lumMod val="65000"/>
                    <a:lumOff val="35000"/>
                  </a:schemeClr>
                </a:solidFill>
                <a:latin typeface="Arial" panose="020B0604020202020204" pitchFamily="34" charset="0"/>
                <a:cs typeface="Arial" panose="020B0604020202020204" pitchFamily="34" charset="0"/>
              </a:rPr>
              <a:t>sometimes replaced </a:t>
            </a:r>
            <a:r>
              <a:rPr lang="en-US" sz="2200" i="1" dirty="0">
                <a:solidFill>
                  <a:schemeClr val="tx1">
                    <a:lumMod val="65000"/>
                    <a:lumOff val="35000"/>
                  </a:schemeClr>
                </a:solidFill>
                <a:latin typeface="Arial" panose="020B0604020202020204" pitchFamily="34" charset="0"/>
                <a:cs typeface="Arial" panose="020B0604020202020204" pitchFamily="34" charset="0"/>
              </a:rPr>
              <a:t>too </a:t>
            </a:r>
            <a:r>
              <a:rPr lang="en-US" sz="2200" i="1" dirty="0" smtClean="0">
                <a:solidFill>
                  <a:schemeClr val="tx1">
                    <a:lumMod val="65000"/>
                    <a:lumOff val="35000"/>
                  </a:schemeClr>
                </a:solidFill>
                <a:latin typeface="Arial" panose="020B0604020202020204" pitchFamily="34" charset="0"/>
                <a:cs typeface="Arial" panose="020B0604020202020204" pitchFamily="34" charset="0"/>
              </a:rPr>
              <a:t>soon, </a:t>
            </a:r>
            <a:r>
              <a:rPr lang="en-US" sz="2200" i="1" dirty="0">
                <a:solidFill>
                  <a:schemeClr val="tx1">
                    <a:lumMod val="65000"/>
                    <a:lumOff val="35000"/>
                  </a:schemeClr>
                </a:solidFill>
                <a:latin typeface="Arial" panose="020B0604020202020204" pitchFamily="34" charset="0"/>
                <a:cs typeface="Arial" panose="020B0604020202020204" pitchFamily="34" charset="0"/>
              </a:rPr>
              <a:t>but mostly too </a:t>
            </a:r>
            <a:r>
              <a:rPr lang="en-US" sz="2200" i="1" dirty="0" smtClean="0">
                <a:solidFill>
                  <a:schemeClr val="tx1">
                    <a:lumMod val="65000"/>
                    <a:lumOff val="35000"/>
                  </a:schemeClr>
                </a:solidFill>
                <a:latin typeface="Arial" panose="020B0604020202020204" pitchFamily="34" charset="0"/>
                <a:cs typeface="Arial" panose="020B0604020202020204" pitchFamily="34" charset="0"/>
              </a:rPr>
              <a:t>late.</a:t>
            </a:r>
            <a:endParaRPr lang="en-CA" sz="2200" i="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1723004"/>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p:cNvSpPr>
            <a:spLocks noChangeArrowheads="1"/>
          </p:cNvSpPr>
          <p:nvPr/>
        </p:nvSpPr>
        <p:spPr bwMode="auto">
          <a:xfrm>
            <a:off x="1979613" y="379413"/>
            <a:ext cx="2317750"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CA"/>
          </a:p>
        </p:txBody>
      </p:sp>
      <p:sp>
        <p:nvSpPr>
          <p:cNvPr id="34819" name="Rectangle 3"/>
          <p:cNvSpPr>
            <a:spLocks noChangeArrowheads="1"/>
          </p:cNvSpPr>
          <p:nvPr/>
        </p:nvSpPr>
        <p:spPr bwMode="auto">
          <a:xfrm>
            <a:off x="4724400" y="1676400"/>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CA"/>
          </a:p>
        </p:txBody>
      </p:sp>
      <p:sp>
        <p:nvSpPr>
          <p:cNvPr id="34820" name="Rectangle 2"/>
          <p:cNvSpPr>
            <a:spLocks noChangeArrowheads="1"/>
          </p:cNvSpPr>
          <p:nvPr/>
        </p:nvSpPr>
        <p:spPr bwMode="auto">
          <a:xfrm>
            <a:off x="539750" y="974725"/>
            <a:ext cx="7721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Wingdings" pitchFamily="2" charset="2"/>
              <a:buChar char="Ø"/>
            </a:pPr>
            <a:r>
              <a:rPr lang="en-US" sz="2400" dirty="0">
                <a:solidFill>
                  <a:srgbClr val="003399"/>
                </a:solidFill>
                <a:latin typeface="Arial" charset="0"/>
                <a:cs typeface="Arial" charset="0"/>
              </a:rPr>
              <a:t>Li-ion provides </a:t>
            </a:r>
            <a:r>
              <a:rPr lang="en-US" sz="2400" dirty="0" smtClean="0">
                <a:solidFill>
                  <a:srgbClr val="003399"/>
                </a:solidFill>
                <a:latin typeface="Arial" charset="0"/>
                <a:cs typeface="Arial" charset="0"/>
              </a:rPr>
              <a:t>300-500 </a:t>
            </a:r>
            <a:r>
              <a:rPr lang="en-US" sz="2400" dirty="0">
                <a:solidFill>
                  <a:srgbClr val="003399"/>
                </a:solidFill>
                <a:latin typeface="Arial" charset="0"/>
                <a:cs typeface="Arial" charset="0"/>
              </a:rPr>
              <a:t>full discharge cycles</a:t>
            </a:r>
          </a:p>
          <a:p>
            <a:pPr marL="342900" indent="-342900">
              <a:buFont typeface="Wingdings" pitchFamily="2" charset="2"/>
              <a:buChar char="Ø"/>
            </a:pPr>
            <a:r>
              <a:rPr lang="en-US" sz="2400" dirty="0">
                <a:solidFill>
                  <a:srgbClr val="003399"/>
                </a:solidFill>
                <a:latin typeface="Arial" charset="0"/>
                <a:cs typeface="Arial" charset="0"/>
              </a:rPr>
              <a:t>Capacity is the leading health indicator of a battery</a:t>
            </a:r>
          </a:p>
          <a:p>
            <a:pPr marL="342900" indent="-342900">
              <a:buFont typeface="Wingdings" pitchFamily="2" charset="2"/>
              <a:buChar char="Ø"/>
            </a:pPr>
            <a:r>
              <a:rPr lang="en-US" sz="2400" dirty="0">
                <a:solidFill>
                  <a:srgbClr val="003399"/>
                </a:solidFill>
                <a:latin typeface="Arial" charset="0"/>
                <a:cs typeface="Arial" charset="0"/>
              </a:rPr>
              <a:t>A capacity-drop to 80 or 70% marks </a:t>
            </a:r>
            <a:r>
              <a:rPr lang="en-US" sz="2400" dirty="0" smtClean="0">
                <a:solidFill>
                  <a:srgbClr val="003399"/>
                </a:solidFill>
                <a:latin typeface="Arial" charset="0"/>
                <a:cs typeface="Arial" charset="0"/>
              </a:rPr>
              <a:t>end </a:t>
            </a:r>
            <a:r>
              <a:rPr lang="en-US" sz="2400" dirty="0">
                <a:solidFill>
                  <a:srgbClr val="003399"/>
                </a:solidFill>
                <a:latin typeface="Arial" charset="0"/>
                <a:cs typeface="Arial" charset="0"/>
              </a:rPr>
              <a:t>of life</a:t>
            </a:r>
          </a:p>
        </p:txBody>
      </p:sp>
      <p:sp>
        <p:nvSpPr>
          <p:cNvPr id="34821" name="Rectangle 7"/>
          <p:cNvSpPr>
            <a:spLocks noChangeArrowheads="1"/>
          </p:cNvSpPr>
          <p:nvPr/>
        </p:nvSpPr>
        <p:spPr bwMode="auto">
          <a:xfrm>
            <a:off x="-385763" y="647700"/>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 name="Rectangle 5"/>
          <p:cNvSpPr/>
          <p:nvPr/>
        </p:nvSpPr>
        <p:spPr>
          <a:xfrm>
            <a:off x="6516216" y="3561607"/>
            <a:ext cx="2555776" cy="1323439"/>
          </a:xfrm>
          <a:prstGeom prst="rect">
            <a:avLst/>
          </a:prstGeom>
        </p:spPr>
        <p:txBody>
          <a:bodyPr wrap="square">
            <a:spAutoFit/>
          </a:bodyPr>
          <a:lstStyle/>
          <a:p>
            <a:pPr>
              <a:defRPr/>
            </a:pPr>
            <a:r>
              <a:rPr lang="en-US" sz="2000" dirty="0">
                <a:solidFill>
                  <a:schemeClr val="tx1">
                    <a:lumMod val="65000"/>
                    <a:lumOff val="35000"/>
                  </a:schemeClr>
                </a:solidFill>
                <a:latin typeface="Arial" pitchFamily="34" charset="0"/>
                <a:cs typeface="Arial" pitchFamily="34" charset="0"/>
              </a:rPr>
              <a:t>Capacity loss of 11 Li-ion batteries for mobile phones when fully cycled at 1C </a:t>
            </a:r>
          </a:p>
        </p:txBody>
      </p:sp>
      <p:pic>
        <p:nvPicPr>
          <p:cNvPr id="9" name="Picture 45"/>
          <p:cNvPicPr>
            <a:picLocks noChangeAspect="1" noChangeArrowheads="1"/>
          </p:cNvPicPr>
          <p:nvPr/>
        </p:nvPicPr>
        <p:blipFill>
          <a:blip r:embed="rId3"/>
          <a:srcRect/>
          <a:stretch>
            <a:fillRect/>
          </a:stretch>
        </p:blipFill>
        <p:spPr bwMode="auto">
          <a:xfrm>
            <a:off x="827584" y="2515724"/>
            <a:ext cx="5400600" cy="379572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4824" name="Rectangle 4"/>
          <p:cNvSpPr>
            <a:spLocks noChangeArrowheads="1"/>
          </p:cNvSpPr>
          <p:nvPr/>
        </p:nvSpPr>
        <p:spPr bwMode="auto">
          <a:xfrm>
            <a:off x="557213" y="407988"/>
            <a:ext cx="77041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b="1" dirty="0">
                <a:solidFill>
                  <a:srgbClr val="003399"/>
                </a:solidFill>
                <a:latin typeface="Arial" charset="0"/>
                <a:cs typeface="Arial" charset="0"/>
              </a:rPr>
              <a:t>Battery fade cannot be stopped, but slowed</a:t>
            </a:r>
          </a:p>
        </p:txBody>
      </p:sp>
    </p:spTree>
    <p:extLst>
      <p:ext uri="{BB962C8B-B14F-4D97-AF65-F5344CB8AC3E}">
        <p14:creationId xmlns:p14="http://schemas.microsoft.com/office/powerpoint/2010/main" val="1846188075"/>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ChangeArrowheads="1"/>
          </p:cNvSpPr>
          <p:nvPr/>
        </p:nvSpPr>
        <p:spPr bwMode="auto">
          <a:xfrm>
            <a:off x="1865313" y="188913"/>
            <a:ext cx="2317750"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endParaRPr lang="en-CA" sz="2800" smtClean="0">
              <a:solidFill>
                <a:srgbClr val="FFFFFF"/>
              </a:solidFill>
              <a:latin typeface="Times New Roman" pitchFamily="18" charset="0"/>
              <a:ea typeface="Arial Unicode MS" pitchFamily="34" charset="-128"/>
              <a:cs typeface="Arial Unicode MS" pitchFamily="34" charset="-128"/>
            </a:endParaRPr>
          </a:p>
        </p:txBody>
      </p:sp>
      <p:sp>
        <p:nvSpPr>
          <p:cNvPr id="19459" name="Rectangle 3"/>
          <p:cNvSpPr>
            <a:spLocks noChangeArrowheads="1"/>
          </p:cNvSpPr>
          <p:nvPr/>
        </p:nvSpPr>
        <p:spPr bwMode="auto">
          <a:xfrm>
            <a:off x="4724400" y="1739956"/>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endParaRPr lang="en-CA" sz="2800" smtClean="0">
              <a:solidFill>
                <a:srgbClr val="FFFFFF"/>
              </a:solidFill>
              <a:latin typeface="Times New Roman" pitchFamily="18" charset="0"/>
              <a:ea typeface="Arial Unicode MS" pitchFamily="34" charset="-128"/>
              <a:cs typeface="Arial Unicode MS" pitchFamily="34" charset="-128"/>
            </a:endParaRP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solidFill>
                <a:srgbClr val="000000"/>
              </a:solidFill>
            </a:endParaRPr>
          </a:p>
        </p:txBody>
      </p:sp>
      <p:pic>
        <p:nvPicPr>
          <p:cNvPr id="9728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783158" y="2946352"/>
            <a:ext cx="2088232" cy="254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372200" y="3611792"/>
            <a:ext cx="2388212" cy="1107996"/>
          </a:xfrm>
          <a:prstGeom prst="rect">
            <a:avLst/>
          </a:prstGeom>
        </p:spPr>
        <p:txBody>
          <a:bodyPr wrap="square">
            <a:spAutoFit/>
          </a:bodyPr>
          <a:lstStyle/>
          <a:p>
            <a:pPr>
              <a:spcAft>
                <a:spcPts val="1200"/>
              </a:spcAft>
            </a:pPr>
            <a:r>
              <a:rPr lang="en-US" sz="2200" b="1" dirty="0" smtClean="0">
                <a:solidFill>
                  <a:srgbClr val="003399"/>
                </a:solidFill>
                <a:latin typeface="Arial" pitchFamily="34" charset="0"/>
                <a:cs typeface="Arial" pitchFamily="34" charset="0"/>
              </a:rPr>
              <a:t>SoC</a:t>
            </a:r>
            <a:r>
              <a:rPr lang="en-US" sz="2200" dirty="0" smtClean="0">
                <a:solidFill>
                  <a:srgbClr val="003399"/>
                </a:solidFill>
                <a:latin typeface="Arial" pitchFamily="34" charset="0"/>
                <a:cs typeface="Arial" pitchFamily="34" charset="0"/>
              </a:rPr>
              <a:t> includes </a:t>
            </a:r>
            <a:r>
              <a:rPr lang="en-US" sz="2200" i="1" dirty="0" smtClean="0">
                <a:solidFill>
                  <a:srgbClr val="003399"/>
                </a:solidFill>
                <a:latin typeface="Arial" pitchFamily="34" charset="0"/>
                <a:cs typeface="Arial" pitchFamily="34" charset="0"/>
              </a:rPr>
              <a:t>Stored Energy </a:t>
            </a:r>
            <a:r>
              <a:rPr lang="en-US" sz="2200" dirty="0" smtClean="0">
                <a:solidFill>
                  <a:srgbClr val="003399"/>
                </a:solidFill>
                <a:latin typeface="Arial" pitchFamily="34" charset="0"/>
                <a:cs typeface="Arial" pitchFamily="34" charset="0"/>
              </a:rPr>
              <a:t>and </a:t>
            </a:r>
            <a:r>
              <a:rPr lang="en-US" sz="2200" i="1" dirty="0" smtClean="0">
                <a:solidFill>
                  <a:srgbClr val="003399"/>
                </a:solidFill>
                <a:latin typeface="Arial" pitchFamily="34" charset="0"/>
                <a:cs typeface="Arial" pitchFamily="34" charset="0"/>
              </a:rPr>
              <a:t>Inactive </a:t>
            </a:r>
            <a:r>
              <a:rPr lang="en-US" sz="2200" dirty="0" smtClean="0">
                <a:solidFill>
                  <a:srgbClr val="003399"/>
                </a:solidFill>
                <a:latin typeface="Arial" pitchFamily="34" charset="0"/>
                <a:cs typeface="Arial" pitchFamily="34" charset="0"/>
              </a:rPr>
              <a:t>part </a:t>
            </a:r>
          </a:p>
        </p:txBody>
      </p:sp>
      <p:sp>
        <p:nvSpPr>
          <p:cNvPr id="3" name="Rectangle 2"/>
          <p:cNvSpPr/>
          <p:nvPr/>
        </p:nvSpPr>
        <p:spPr>
          <a:xfrm>
            <a:off x="2155951" y="476447"/>
            <a:ext cx="5070959" cy="954107"/>
          </a:xfrm>
          <a:prstGeom prst="rect">
            <a:avLst/>
          </a:prstGeom>
        </p:spPr>
        <p:txBody>
          <a:bodyPr wrap="square">
            <a:spAutoFit/>
          </a:bodyPr>
          <a:lstStyle/>
          <a:p>
            <a:pPr algn="ctr">
              <a:spcAft>
                <a:spcPts val="600"/>
              </a:spcAft>
            </a:pPr>
            <a:r>
              <a:rPr lang="en-US" sz="2800" b="1" dirty="0" smtClean="0">
                <a:solidFill>
                  <a:srgbClr val="000099"/>
                </a:solidFill>
                <a:latin typeface="Arial" pitchFamily="34" charset="0"/>
                <a:cs typeface="Arial" pitchFamily="34" charset="0"/>
              </a:rPr>
              <a:t>Knowing the difference between Capacity and SoC</a:t>
            </a:r>
            <a:endParaRPr lang="en-US" sz="2800" b="1" dirty="0">
              <a:solidFill>
                <a:srgbClr val="000099"/>
              </a:solidFill>
              <a:latin typeface="Arial" pitchFamily="34" charset="0"/>
              <a:cs typeface="Arial" pitchFamily="34" charset="0"/>
            </a:endParaRPr>
          </a:p>
        </p:txBody>
      </p:sp>
      <p:sp>
        <p:nvSpPr>
          <p:cNvPr id="7" name="Rectangle 6"/>
          <p:cNvSpPr/>
          <p:nvPr/>
        </p:nvSpPr>
        <p:spPr>
          <a:xfrm>
            <a:off x="2155951" y="1729961"/>
            <a:ext cx="5176970" cy="769441"/>
          </a:xfrm>
          <a:prstGeom prst="rect">
            <a:avLst/>
          </a:prstGeom>
        </p:spPr>
        <p:txBody>
          <a:bodyPr wrap="square">
            <a:spAutoFit/>
          </a:bodyPr>
          <a:lstStyle/>
          <a:p>
            <a:pPr algn="ctr">
              <a:spcAft>
                <a:spcPts val="600"/>
              </a:spcAft>
            </a:pPr>
            <a:r>
              <a:rPr lang="en-US" sz="2200" b="1" i="1" dirty="0" smtClean="0">
                <a:solidFill>
                  <a:srgbClr val="000000">
                    <a:lumMod val="65000"/>
                    <a:lumOff val="35000"/>
                  </a:srgbClr>
                </a:solidFill>
                <a:latin typeface="Arial" pitchFamily="34" charset="0"/>
                <a:cs typeface="Arial" pitchFamily="34" charset="0"/>
              </a:rPr>
              <a:t>Capacity</a:t>
            </a:r>
            <a:r>
              <a:rPr lang="en-US" sz="2200" i="1" dirty="0" smtClean="0">
                <a:solidFill>
                  <a:srgbClr val="000000">
                    <a:lumMod val="65000"/>
                    <a:lumOff val="35000"/>
                  </a:srgbClr>
                </a:solidFill>
                <a:latin typeface="Arial" pitchFamily="34" charset="0"/>
                <a:cs typeface="Arial" pitchFamily="34" charset="0"/>
              </a:rPr>
              <a:t> and </a:t>
            </a:r>
            <a:r>
              <a:rPr lang="en-US" sz="2200" b="1" i="1" dirty="0" smtClean="0">
                <a:solidFill>
                  <a:srgbClr val="000000">
                    <a:lumMod val="65000"/>
                    <a:lumOff val="35000"/>
                  </a:srgbClr>
                </a:solidFill>
                <a:latin typeface="Arial" pitchFamily="34" charset="0"/>
                <a:cs typeface="Arial" pitchFamily="34" charset="0"/>
              </a:rPr>
              <a:t>SoC</a:t>
            </a:r>
            <a:r>
              <a:rPr lang="en-US" sz="2200" i="1" dirty="0" smtClean="0">
                <a:solidFill>
                  <a:srgbClr val="000000">
                    <a:lumMod val="65000"/>
                    <a:lumOff val="35000"/>
                  </a:srgbClr>
                </a:solidFill>
                <a:latin typeface="Arial" pitchFamily="34" charset="0"/>
                <a:cs typeface="Arial" pitchFamily="34" charset="0"/>
              </a:rPr>
              <a:t> determine the runtime but the siblings are not related</a:t>
            </a:r>
            <a:endParaRPr lang="en-US" sz="2200" i="1" dirty="0">
              <a:solidFill>
                <a:srgbClr val="000000">
                  <a:lumMod val="65000"/>
                  <a:lumOff val="35000"/>
                </a:srgbClr>
              </a:solidFill>
              <a:latin typeface="Arial" pitchFamily="34" charset="0"/>
              <a:cs typeface="Arial" pitchFamily="34" charset="0"/>
            </a:endParaRPr>
          </a:p>
        </p:txBody>
      </p:sp>
      <p:sp>
        <p:nvSpPr>
          <p:cNvPr id="8" name="Rectangle 7"/>
          <p:cNvSpPr/>
          <p:nvPr/>
        </p:nvSpPr>
        <p:spPr>
          <a:xfrm>
            <a:off x="715790" y="2977805"/>
            <a:ext cx="2880321" cy="1446550"/>
          </a:xfrm>
          <a:prstGeom prst="rect">
            <a:avLst/>
          </a:prstGeom>
        </p:spPr>
        <p:txBody>
          <a:bodyPr wrap="square">
            <a:spAutoFit/>
          </a:bodyPr>
          <a:lstStyle/>
          <a:p>
            <a:pPr>
              <a:spcAft>
                <a:spcPts val="1200"/>
              </a:spcAft>
            </a:pPr>
            <a:r>
              <a:rPr lang="en-US" sz="2200" b="1" dirty="0" smtClean="0">
                <a:solidFill>
                  <a:srgbClr val="003399"/>
                </a:solidFill>
                <a:latin typeface="Arial" pitchFamily="34" charset="0"/>
                <a:cs typeface="Arial" pitchFamily="34" charset="0"/>
              </a:rPr>
              <a:t>Rated Capacity </a:t>
            </a:r>
            <a:r>
              <a:rPr lang="en-US" sz="2200" dirty="0" smtClean="0">
                <a:solidFill>
                  <a:srgbClr val="003399"/>
                </a:solidFill>
                <a:latin typeface="Arial" pitchFamily="34" charset="0"/>
                <a:cs typeface="Arial" pitchFamily="34" charset="0"/>
              </a:rPr>
              <a:t>(Ah) includes the </a:t>
            </a:r>
            <a:r>
              <a:rPr lang="en-US" sz="2200" i="1" dirty="0" smtClean="0">
                <a:solidFill>
                  <a:srgbClr val="003399"/>
                </a:solidFill>
                <a:latin typeface="Arial" pitchFamily="34" charset="0"/>
                <a:cs typeface="Arial" pitchFamily="34" charset="0"/>
              </a:rPr>
              <a:t>Empty, Stored Energy </a:t>
            </a:r>
            <a:r>
              <a:rPr lang="en-US" sz="2200" dirty="0" smtClean="0">
                <a:solidFill>
                  <a:srgbClr val="003399"/>
                </a:solidFill>
                <a:latin typeface="Arial" pitchFamily="34" charset="0"/>
                <a:cs typeface="Arial" pitchFamily="34" charset="0"/>
              </a:rPr>
              <a:t>and </a:t>
            </a:r>
            <a:r>
              <a:rPr lang="en-US" sz="2200" i="1" dirty="0" smtClean="0">
                <a:solidFill>
                  <a:srgbClr val="003399"/>
                </a:solidFill>
                <a:latin typeface="Arial" pitchFamily="34" charset="0"/>
                <a:cs typeface="Arial" pitchFamily="34" charset="0"/>
              </a:rPr>
              <a:t>Inactive </a:t>
            </a:r>
            <a:r>
              <a:rPr lang="en-US" sz="2200" dirty="0" smtClean="0">
                <a:solidFill>
                  <a:srgbClr val="003399"/>
                </a:solidFill>
                <a:latin typeface="Arial" pitchFamily="34" charset="0"/>
                <a:cs typeface="Arial" pitchFamily="34" charset="0"/>
              </a:rPr>
              <a:t>part</a:t>
            </a:r>
            <a:endParaRPr lang="en-US" sz="2200" dirty="0">
              <a:solidFill>
                <a:srgbClr val="003399"/>
              </a:solidFill>
              <a:latin typeface="Arial" pitchFamily="34" charset="0"/>
              <a:cs typeface="Arial" pitchFamily="34" charset="0"/>
            </a:endParaRPr>
          </a:p>
        </p:txBody>
      </p:sp>
      <p:sp>
        <p:nvSpPr>
          <p:cNvPr id="9" name="Rectangle 8"/>
          <p:cNvSpPr/>
          <p:nvPr/>
        </p:nvSpPr>
        <p:spPr>
          <a:xfrm>
            <a:off x="2771800" y="5731494"/>
            <a:ext cx="4320480" cy="769441"/>
          </a:xfrm>
          <a:prstGeom prst="rect">
            <a:avLst/>
          </a:prstGeom>
        </p:spPr>
        <p:txBody>
          <a:bodyPr wrap="square">
            <a:spAutoFit/>
          </a:bodyPr>
          <a:lstStyle/>
          <a:p>
            <a:pPr algn="ctr"/>
            <a:r>
              <a:rPr lang="en-US" sz="2200" b="1" dirty="0" smtClean="0">
                <a:solidFill>
                  <a:srgbClr val="003399"/>
                </a:solidFill>
                <a:latin typeface="Arial" pitchFamily="34" charset="0"/>
                <a:cs typeface="Arial" pitchFamily="34" charset="0"/>
              </a:rPr>
              <a:t>Available Capacity </a:t>
            </a:r>
            <a:br>
              <a:rPr lang="en-US" sz="2200" b="1" dirty="0" smtClean="0">
                <a:solidFill>
                  <a:srgbClr val="003399"/>
                </a:solidFill>
                <a:latin typeface="Arial" pitchFamily="34" charset="0"/>
                <a:cs typeface="Arial" pitchFamily="34" charset="0"/>
              </a:rPr>
            </a:br>
            <a:r>
              <a:rPr lang="en-US" sz="2200" dirty="0" smtClean="0">
                <a:solidFill>
                  <a:srgbClr val="003399"/>
                </a:solidFill>
                <a:latin typeface="Arial" pitchFamily="34" charset="0"/>
                <a:cs typeface="Arial" pitchFamily="34" charset="0"/>
              </a:rPr>
              <a:t>represents the actual playfield</a:t>
            </a:r>
            <a:endParaRPr lang="en-CA" sz="2200" dirty="0">
              <a:solidFill>
                <a:srgbClr val="003399"/>
              </a:solidFill>
            </a:endParaRPr>
          </a:p>
        </p:txBody>
      </p:sp>
      <p:cxnSp>
        <p:nvCxnSpPr>
          <p:cNvPr id="17" name="Straight Arrow Connector 16"/>
          <p:cNvCxnSpPr/>
          <p:nvPr/>
        </p:nvCxnSpPr>
        <p:spPr bwMode="auto">
          <a:xfrm flipV="1">
            <a:off x="4183063" y="4857292"/>
            <a:ext cx="0" cy="864096"/>
          </a:xfrm>
          <a:prstGeom prst="straightConnector1">
            <a:avLst/>
          </a:prstGeom>
          <a:solidFill>
            <a:srgbClr val="99CC00"/>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Arrow Connector 5"/>
          <p:cNvCxnSpPr/>
          <p:nvPr/>
        </p:nvCxnSpPr>
        <p:spPr bwMode="auto">
          <a:xfrm>
            <a:off x="3468664" y="3867079"/>
            <a:ext cx="288032" cy="142994"/>
          </a:xfrm>
          <a:prstGeom prst="straightConnector1">
            <a:avLst/>
          </a:prstGeom>
          <a:solidFill>
            <a:srgbClr val="99CC00"/>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p:cNvCxnSpPr/>
          <p:nvPr/>
        </p:nvCxnSpPr>
        <p:spPr bwMode="auto">
          <a:xfrm flipH="1">
            <a:off x="6012160" y="4153068"/>
            <a:ext cx="216024" cy="142995"/>
          </a:xfrm>
          <a:prstGeom prst="straightConnector1">
            <a:avLst/>
          </a:prstGeom>
          <a:solidFill>
            <a:srgbClr val="99CC00"/>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417449727"/>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p:cNvSpPr>
            <a:spLocks noChangeArrowheads="1"/>
          </p:cNvSpPr>
          <p:nvPr/>
        </p:nvSpPr>
        <p:spPr bwMode="auto">
          <a:xfrm>
            <a:off x="0" y="0"/>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CA"/>
          </a:p>
        </p:txBody>
      </p:sp>
      <p:sp>
        <p:nvSpPr>
          <p:cNvPr id="41987" name="Rectangle 3"/>
          <p:cNvSpPr>
            <a:spLocks noChangeArrowheads="1"/>
          </p:cNvSpPr>
          <p:nvPr/>
        </p:nvSpPr>
        <p:spPr bwMode="auto">
          <a:xfrm>
            <a:off x="755577" y="549275"/>
            <a:ext cx="7632848" cy="10486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p>
            <a:pPr algn="ctr">
              <a:spcBef>
                <a:spcPts val="6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b="1" dirty="0">
                <a:solidFill>
                  <a:srgbClr val="003399"/>
                </a:solidFill>
                <a:latin typeface="Arial" charset="0"/>
                <a:cs typeface="Arial" charset="0"/>
              </a:rPr>
              <a:t>Avoid deep discharges</a:t>
            </a:r>
          </a:p>
          <a:p>
            <a:pPr algn="ctr">
              <a:spcBef>
                <a:spcPts val="6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i="1" dirty="0">
                <a:solidFill>
                  <a:srgbClr val="A50021"/>
                </a:solidFill>
                <a:latin typeface="Arial" charset="0"/>
                <a:cs typeface="Arial" charset="0"/>
              </a:rPr>
              <a:t>Cycle life as a function of depth-of-discharge (</a:t>
            </a:r>
            <a:r>
              <a:rPr lang="en-US" sz="2400" i="1" dirty="0" err="1">
                <a:solidFill>
                  <a:srgbClr val="A50021"/>
                </a:solidFill>
                <a:latin typeface="Arial" charset="0"/>
                <a:cs typeface="Arial" charset="0"/>
              </a:rPr>
              <a:t>DoD</a:t>
            </a:r>
            <a:r>
              <a:rPr lang="en-US" sz="2400" i="1" dirty="0">
                <a:solidFill>
                  <a:srgbClr val="A50021"/>
                </a:solidFill>
                <a:latin typeface="Arial" charset="0"/>
                <a:cs typeface="Arial" charset="0"/>
              </a:rPr>
              <a:t>)</a:t>
            </a:r>
          </a:p>
        </p:txBody>
      </p:sp>
      <p:sp>
        <p:nvSpPr>
          <p:cNvPr id="41988" name="AutoShape 2" descr="data:image/jpeg;base64,/9j/4AAQSkZJRgABAQAAAQABAAD/2wBDAAkGBwgHBgkIBwgKCgkLDRYPDQwMDRsUFRAWIB0iIiAdHx8kKDQsJCYxJx8fLT0tMTU3Ojo6Iys/RD84QzQ5Ojf/2wBDAQoKCg0MDRoPDxo3JR8lNzc3Nzc3Nzc3Nzc3Nzc3Nzc3Nzc3Nzc3Nzc3Nzc3Nzc3Nzc3Nzc3Nzc3Nzc3Nzc3Nzf/wAARCABaAFoDASIAAhEBAxEB/8QAHAAAAQUBAQEAAAAAAAAAAAAABgIDBAUHAAEI/8QAORAAAQMDAgUCBAEKBwAAAAAAAQIDBAAFERIhBhMxQWFRcQcUIoGRIzJCQ1JicoKhsRUWRGPB8PH/xAAZAQACAwEAAAAAAAAAAAAAAAABAgADBQT/xAAqEQABBAAEBQQCAwAAAAAAAAABAAIDEQQSITETUWGBkUFxwfAi0TOx4f/aAAwDAQACEQMRAD8Aw2urq6oourq6plrtk27S0xLbGckPqGdCB0HqT0A8nagSALKih11bPwj8IWS2Hr6FzHT/AKdhwttJ919VH2x7mu+I/wAMIFt4ekXSzxFQ3YYC3GkvKdQ63kA/nHII69dxnxXG3HwufkbZ61p5TmNwFlYxXUaWbgtFy4JuN+WuQ05FSpaCdPKWBnI9c7fiaKfg3wvBftz19uiGiVvFmMXmuYEBIGpQG4yScZPTSfWnlxccbHO5Gu6IjJICyKur6P4l+G9m4ijrcihhEsDZ+MhLawe2pIwFfcA+RWM8T8B3zh5Ti345fioyeeyCQBvupPVOw9vNJh8fFNQOh5H45qOjIQtXV7ivK7VWup6LFfmSEMRWlvOrOEoQnJNFvDlq4KUw1Iv3EDyXSMriohO4Se41J6+4IraeDYVtRDQ7w3w5JTFVjRKmJDCXRj85KRlav5sA+tc007ox+LfvayfCdrAdys24S+EE2cpD16UppHX5dojV/MroPYZ9xWt2aw2bh5gQoMZK1g7sRxkah3Wo9T7nOKnPzI3OMSXcm1OpAJgwhlQHYlKckD3OmnVrVHipKGxb45+lKRguufujz12GfBFZU7pZP5PH+fLj2VzaG33v+lz7j5UG3nC2oj6YsX84Dyr/AMz6VUXWFHnW2fAdS2ymWwthbjSS4pBUCBlX6Rz+iBnarHZtAQtJaC9wyhQLjv8AEf8Avk70k8sq0qGSgYUG0nDY/YSPU9yf6bYznSta+ydRz+/1Xt6qytKWZWrglyCweGlXtb8e5NOKyzGCCjQUkgask5Csfej7hqyN2G0RrXAMgssBSgQ9pcXk5KsD6VDJ6dv6UNm+F7jySwlkqTaVIQCgbqU42pS8Z7ZQgD+GjJc5JTnW2pOdeUZ2P7QPbt3qzE4osID7JdR06hQNsAhPcsOjWpsP6P1rP5N1B8p2/wCKg3O7wYDJM+6RmmydKf8AEGy3vjoFHGTQ9xnxyOHZsdi5Wt59iUwVsy4rwbdBGARtseoOoEdcY2rHLvxdxJe4Xyd1urr8ckFTehCQog5GdIBO4zvXVBgDMA4mgfvkdb90hfSnfEO/We5TH4tptVu2WCbixr1OeuAQPbfUPT1oJ0GpfJ8V7yT6VuRMbG0NbsqSCTZSA34qWZc1cURVTJRjAYDJeUUY/hzilhmnAxTWrMiv7Jx7erDZ0WyzMW2GhO5fRF1OqV+2oqJBV9vtiptn+I11tyZUp9hNxvL50pnzXioMt7fQhsABIyMnBGTjI2oWDFLTHqshpFUiI0Z8LcbzBOjtSGy9MkKXz5by8gqJOnSkABIAx9ydhkqq44j+I0m03yTbo9rZkCMpIU5IfWFLJAUcADYbkD8fFZ/BW9BlsyoqtLzSgpBIyM+R3FHLnFtjvCE/5j4fQXEjHOaKVAed8FPsDWfPhY+IJeHm6fIVwaapRrZxPK4p4mbZdgxYjCojrZQ2VLJz6qPXr0x6+tD0GTxPxiw1ZzOW7Fwlx1HLQ20gddTmhI1b7gHJJ81pXDvDlmYksXS1wJUdfVCXlLBKTjOUqUcduuPXpTTbtnhW5Vn4euUS2rSoo5hQSpKhsSNQ+o/vKO3bsRyMxYzOEEe1DUaDe9r6bI5Lq0F/ED5WMzauHoTinU21s81azkhRAAHjbJKR0yKERG8URXWyv2u4OxJJ1OJOrmAk8wHfVvv7575qOIvitTD5WxANN+t871tHh2VTiN4r35bxV0IvivflPFXZlOEqxLHinUseKmpZFeSFJjt6lAn2oWmyqOljxTqY/iq9d4XkhppIHmmlXWWropKfZNGilzsCukx/FXvCNtakXtsyXWkNtDUlC8anFb4AB2/E7ZB9KBVT5iur6vtSmGZcxWAtfkqJAFK+PM0i1OIDoAthms8RSbpEfkM8i3MyG3Cy25kAJVnUs7FR7+g7AdTEi8OoavM663L8lCZkuPNBX6wFZKTt+juNupO2PWDwhbRbbam63i4zX0OBXIjc9ehYA7IJwr3P0jbvRLJduEjiJUWO5pitFBKQgEJSUg5Oeqt8A/hgCsdwkaC1pAaBvVdhv58JgTyQdd31XW4uy1JKUqwlCT1CR0z56n71FTFHpV7cG2XJ8hcdIDRWSnT0+3imkx/FaMQAjaAK0GnJXKrEXxSvlfFWwj+KV8vT2payt4FpwluTr9iakJuUgtcspSoepFRm47jhw0hSz4FWUW0Tk4WvQwnuXCP7VeaXI0OJ0UFMGS+C4hvI8EU0GV69Gk6vSr9xNuZRp+aW6/8A7I2NMM3N2KSGo7WrspaPqqZiiWNG5TaLM8wx8y+4hodQkjJNX/D7r8tpTbzSC1jGcYzVS2UXBZcus7lgdEJGT+FOO/K60NWf5lbmepUf7Uh13VjaGy0q3yXpslDUhER5SG/qcebGoIGfQjbr4FWcp4OPtw2GQ4iShKnHUK0qWnGM5xnASMeRtt3EOHrspCxbHoyS9IUnUHE7rUBtkp3OAM436UYkoDKEt6ChTJDjyOyQSAlP3GPPnGay5ogJCQNT9vqeWv7RO6oFx0pdWlB1ICiEn1HalJZFSUt06G60AKCa1FDI9KVyalhul8uihazRnh6YgYFwKR+6nFS2uGWFKCpT7z59CrFXYp1FEkp8gQ3KtcvVyLbFaYb7udz969Z4VaaSXZ8lSsbkIFFKOgpwgEYIB96mYoFoKC1xDKyzaoAQ2Orznf8AGm0QJcNRbiu63z15Y6fejzSkIIAAHpimUtoTGUUoSD4FS1KQdGdkW13WFutSjsp5DhyB9iM+1aLDnNzLVHdQXy2sqQ3z9lLIwCs7nyPuPGaBppst5LaCfKRVnaUISg6UpG/YVW9geQT6IOCnpRTiUV6KcTViCSEUvTShS6lIWv/Z"/>
          <p:cNvSpPr>
            <a:spLocks noChangeAspect="1" noChangeArrowheads="1"/>
          </p:cNvSpPr>
          <p:nvPr/>
        </p:nvSpPr>
        <p:spPr bwMode="auto">
          <a:xfrm>
            <a:off x="155575" y="-411163"/>
            <a:ext cx="857250" cy="85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p>
        </p:txBody>
      </p:sp>
      <p:graphicFrame>
        <p:nvGraphicFramePr>
          <p:cNvPr id="2" name="Table 1"/>
          <p:cNvGraphicFramePr>
            <a:graphicFrameLocks noGrp="1"/>
          </p:cNvGraphicFramePr>
          <p:nvPr/>
        </p:nvGraphicFramePr>
        <p:xfrm>
          <a:off x="1352429" y="1844824"/>
          <a:ext cx="6096000" cy="2659752"/>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3048000"/>
                <a:gridCol w="3048000"/>
              </a:tblGrid>
              <a:tr h="648072">
                <a:tc>
                  <a:txBody>
                    <a:bodyPr/>
                    <a:lstStyle/>
                    <a:p>
                      <a:pPr algn="ctr">
                        <a:lnSpc>
                          <a:spcPct val="150000"/>
                        </a:lnSpc>
                      </a:pPr>
                      <a:r>
                        <a:rPr lang="en-CA" dirty="0" smtClean="0">
                          <a:solidFill>
                            <a:srgbClr val="003399"/>
                          </a:solidFill>
                          <a:latin typeface="Arial" pitchFamily="34" charset="0"/>
                          <a:cs typeface="Arial" pitchFamily="34" charset="0"/>
                        </a:rPr>
                        <a:t>Depth of discharge</a:t>
                      </a:r>
                      <a:endParaRPr lang="en-CA" dirty="0">
                        <a:solidFill>
                          <a:srgbClr val="003399"/>
                        </a:solidFill>
                        <a:latin typeface="Arial" pitchFamily="34" charset="0"/>
                        <a:cs typeface="Arial" pitchFamily="34" charset="0"/>
                      </a:endParaRPr>
                    </a:p>
                  </a:txBody>
                  <a:tcPr>
                    <a:solidFill>
                      <a:schemeClr val="bg1">
                        <a:lumMod val="75000"/>
                      </a:schemeClr>
                    </a:solidFill>
                  </a:tcPr>
                </a:tc>
                <a:tc>
                  <a:txBody>
                    <a:bodyPr/>
                    <a:lstStyle/>
                    <a:p>
                      <a:pPr algn="ctr">
                        <a:lnSpc>
                          <a:spcPct val="100000"/>
                        </a:lnSpc>
                      </a:pPr>
                      <a:r>
                        <a:rPr lang="en-CA" dirty="0" smtClean="0">
                          <a:solidFill>
                            <a:srgbClr val="003399"/>
                          </a:solidFill>
                          <a:latin typeface="Arial" pitchFamily="34" charset="0"/>
                          <a:cs typeface="Arial" pitchFamily="34" charset="0"/>
                        </a:rPr>
                        <a:t>Number of</a:t>
                      </a:r>
                      <a:r>
                        <a:rPr lang="en-CA" baseline="0" dirty="0" smtClean="0">
                          <a:solidFill>
                            <a:srgbClr val="003399"/>
                          </a:solidFill>
                          <a:latin typeface="Arial" pitchFamily="34" charset="0"/>
                          <a:cs typeface="Arial" pitchFamily="34" charset="0"/>
                        </a:rPr>
                        <a:t> discharge cycles of Li-ion, NiMH</a:t>
                      </a:r>
                      <a:endParaRPr lang="en-CA" dirty="0">
                        <a:solidFill>
                          <a:srgbClr val="003399"/>
                        </a:solidFill>
                        <a:latin typeface="Arial" pitchFamily="34" charset="0"/>
                        <a:cs typeface="Arial" pitchFamily="34" charset="0"/>
                      </a:endParaRPr>
                    </a:p>
                  </a:txBody>
                  <a:tcPr>
                    <a:solidFill>
                      <a:schemeClr val="bg1">
                        <a:lumMod val="75000"/>
                      </a:schemeClr>
                    </a:solidFill>
                  </a:tcPr>
                </a:tc>
              </a:tr>
              <a:tr h="370840">
                <a:tc>
                  <a:txBody>
                    <a:bodyPr/>
                    <a:lstStyle/>
                    <a:p>
                      <a:pPr algn="ctr">
                        <a:lnSpc>
                          <a:spcPct val="150000"/>
                        </a:lnSpc>
                        <a:spcBef>
                          <a:spcPts val="600"/>
                        </a:spcBef>
                        <a:spcAft>
                          <a:spcPts val="600"/>
                        </a:spcAft>
                      </a:pPr>
                      <a:r>
                        <a:rPr lang="en-CA" dirty="0" smtClean="0">
                          <a:solidFill>
                            <a:srgbClr val="003399"/>
                          </a:solidFill>
                          <a:latin typeface="Arial" pitchFamily="34" charset="0"/>
                          <a:cs typeface="Arial" pitchFamily="34" charset="0"/>
                        </a:rPr>
                        <a:t>100% DoD</a:t>
                      </a:r>
                      <a:endParaRPr lang="en-CA" dirty="0">
                        <a:solidFill>
                          <a:srgbClr val="003399"/>
                        </a:solidFill>
                        <a:latin typeface="Arial" pitchFamily="34" charset="0"/>
                        <a:cs typeface="Arial" pitchFamily="34" charset="0"/>
                      </a:endParaRPr>
                    </a:p>
                  </a:txBody>
                  <a:tcPr>
                    <a:solidFill>
                      <a:schemeClr val="bg1">
                        <a:lumMod val="85000"/>
                      </a:schemeClr>
                    </a:solidFill>
                  </a:tcPr>
                </a:tc>
                <a:tc>
                  <a:txBody>
                    <a:bodyPr/>
                    <a:lstStyle/>
                    <a:p>
                      <a:pPr algn="ctr">
                        <a:lnSpc>
                          <a:spcPct val="150000"/>
                        </a:lnSpc>
                        <a:spcBef>
                          <a:spcPts val="600"/>
                        </a:spcBef>
                        <a:spcAft>
                          <a:spcPts val="600"/>
                        </a:spcAft>
                      </a:pPr>
                      <a:r>
                        <a:rPr lang="en-CA" dirty="0" smtClean="0">
                          <a:solidFill>
                            <a:srgbClr val="003399"/>
                          </a:solidFill>
                          <a:latin typeface="Arial" pitchFamily="34" charset="0"/>
                          <a:cs typeface="Arial" pitchFamily="34" charset="0"/>
                        </a:rPr>
                        <a:t>300</a:t>
                      </a:r>
                      <a:r>
                        <a:rPr lang="en-CA" baseline="0" dirty="0" smtClean="0">
                          <a:solidFill>
                            <a:srgbClr val="003399"/>
                          </a:solidFill>
                          <a:latin typeface="Arial" pitchFamily="34" charset="0"/>
                          <a:cs typeface="Arial" pitchFamily="34" charset="0"/>
                        </a:rPr>
                        <a:t> - 500</a:t>
                      </a:r>
                      <a:endParaRPr lang="en-CA" dirty="0">
                        <a:solidFill>
                          <a:srgbClr val="003399"/>
                        </a:solidFill>
                        <a:latin typeface="Arial" pitchFamily="34" charset="0"/>
                        <a:cs typeface="Arial" pitchFamily="34" charset="0"/>
                      </a:endParaRPr>
                    </a:p>
                  </a:txBody>
                  <a:tcPr>
                    <a:solidFill>
                      <a:schemeClr val="bg1">
                        <a:lumMod val="85000"/>
                      </a:schemeClr>
                    </a:solidFill>
                  </a:tcPr>
                </a:tc>
              </a:tr>
              <a:tr h="370840">
                <a:tc>
                  <a:txBody>
                    <a:bodyPr/>
                    <a:lstStyle/>
                    <a:p>
                      <a:pPr algn="ctr">
                        <a:lnSpc>
                          <a:spcPct val="150000"/>
                        </a:lnSpc>
                        <a:spcBef>
                          <a:spcPts val="600"/>
                        </a:spcBef>
                        <a:spcAft>
                          <a:spcPts val="600"/>
                        </a:spcAft>
                      </a:pPr>
                      <a:r>
                        <a:rPr lang="en-CA" dirty="0" smtClean="0">
                          <a:solidFill>
                            <a:srgbClr val="003399"/>
                          </a:solidFill>
                          <a:latin typeface="Arial" pitchFamily="34" charset="0"/>
                          <a:cs typeface="Arial" pitchFamily="34" charset="0"/>
                        </a:rPr>
                        <a:t>50% DoD</a:t>
                      </a:r>
                      <a:endParaRPr lang="en-CA" dirty="0">
                        <a:solidFill>
                          <a:srgbClr val="003399"/>
                        </a:solidFill>
                        <a:latin typeface="Arial" pitchFamily="34" charset="0"/>
                        <a:cs typeface="Arial" pitchFamily="34" charset="0"/>
                      </a:endParaRPr>
                    </a:p>
                  </a:txBody>
                  <a:tcPr>
                    <a:solidFill>
                      <a:schemeClr val="bg1">
                        <a:lumMod val="85000"/>
                      </a:schemeClr>
                    </a:solidFill>
                  </a:tcPr>
                </a:tc>
                <a:tc>
                  <a:txBody>
                    <a:bodyPr/>
                    <a:lstStyle/>
                    <a:p>
                      <a:pPr algn="ctr">
                        <a:lnSpc>
                          <a:spcPct val="150000"/>
                        </a:lnSpc>
                        <a:spcBef>
                          <a:spcPts val="600"/>
                        </a:spcBef>
                        <a:spcAft>
                          <a:spcPts val="600"/>
                        </a:spcAft>
                      </a:pPr>
                      <a:r>
                        <a:rPr lang="en-CA" dirty="0" smtClean="0">
                          <a:solidFill>
                            <a:srgbClr val="003399"/>
                          </a:solidFill>
                          <a:latin typeface="Arial" pitchFamily="34" charset="0"/>
                          <a:cs typeface="Arial" pitchFamily="34" charset="0"/>
                        </a:rPr>
                        <a:t>1,200 - 1,500</a:t>
                      </a:r>
                      <a:endParaRPr lang="en-CA" dirty="0">
                        <a:solidFill>
                          <a:srgbClr val="003399"/>
                        </a:solidFill>
                        <a:latin typeface="Arial" pitchFamily="34" charset="0"/>
                        <a:cs typeface="Arial" pitchFamily="34" charset="0"/>
                      </a:endParaRPr>
                    </a:p>
                  </a:txBody>
                  <a:tcPr>
                    <a:solidFill>
                      <a:schemeClr val="bg1">
                        <a:lumMod val="85000"/>
                      </a:schemeClr>
                    </a:solidFill>
                  </a:tcPr>
                </a:tc>
              </a:tr>
              <a:tr h="370840">
                <a:tc>
                  <a:txBody>
                    <a:bodyPr/>
                    <a:lstStyle/>
                    <a:p>
                      <a:pPr algn="ctr">
                        <a:lnSpc>
                          <a:spcPct val="150000"/>
                        </a:lnSpc>
                        <a:spcBef>
                          <a:spcPts val="600"/>
                        </a:spcBef>
                        <a:spcAft>
                          <a:spcPts val="600"/>
                        </a:spcAft>
                      </a:pPr>
                      <a:r>
                        <a:rPr lang="en-CA" dirty="0" smtClean="0">
                          <a:solidFill>
                            <a:srgbClr val="003399"/>
                          </a:solidFill>
                          <a:latin typeface="Arial" pitchFamily="34" charset="0"/>
                          <a:cs typeface="Arial" pitchFamily="34" charset="0"/>
                        </a:rPr>
                        <a:t>25% DoD</a:t>
                      </a:r>
                      <a:endParaRPr lang="en-CA" dirty="0">
                        <a:solidFill>
                          <a:srgbClr val="003399"/>
                        </a:solidFill>
                        <a:latin typeface="Arial" pitchFamily="34" charset="0"/>
                        <a:cs typeface="Arial" pitchFamily="34" charset="0"/>
                      </a:endParaRPr>
                    </a:p>
                  </a:txBody>
                  <a:tcPr>
                    <a:solidFill>
                      <a:schemeClr val="bg1">
                        <a:lumMod val="85000"/>
                      </a:schemeClr>
                    </a:solidFill>
                  </a:tcPr>
                </a:tc>
                <a:tc>
                  <a:txBody>
                    <a:bodyPr/>
                    <a:lstStyle/>
                    <a:p>
                      <a:pPr algn="ctr">
                        <a:lnSpc>
                          <a:spcPct val="150000"/>
                        </a:lnSpc>
                        <a:spcBef>
                          <a:spcPts val="600"/>
                        </a:spcBef>
                        <a:spcAft>
                          <a:spcPts val="600"/>
                        </a:spcAft>
                      </a:pPr>
                      <a:r>
                        <a:rPr lang="en-CA" dirty="0" smtClean="0">
                          <a:solidFill>
                            <a:srgbClr val="003399"/>
                          </a:solidFill>
                          <a:latin typeface="Arial" pitchFamily="34" charset="0"/>
                          <a:cs typeface="Arial" pitchFamily="34" charset="0"/>
                        </a:rPr>
                        <a:t>2,000 - 2,400</a:t>
                      </a:r>
                      <a:endParaRPr lang="en-CA" dirty="0">
                        <a:solidFill>
                          <a:srgbClr val="003399"/>
                        </a:solidFill>
                        <a:latin typeface="Arial" pitchFamily="34" charset="0"/>
                        <a:cs typeface="Arial" pitchFamily="34" charset="0"/>
                      </a:endParaRPr>
                    </a:p>
                  </a:txBody>
                  <a:tcPr>
                    <a:solidFill>
                      <a:schemeClr val="bg1">
                        <a:lumMod val="85000"/>
                      </a:schemeClr>
                    </a:solidFill>
                  </a:tcPr>
                </a:tc>
              </a:tr>
              <a:tr h="370840">
                <a:tc>
                  <a:txBody>
                    <a:bodyPr/>
                    <a:lstStyle/>
                    <a:p>
                      <a:pPr algn="ctr">
                        <a:lnSpc>
                          <a:spcPct val="150000"/>
                        </a:lnSpc>
                        <a:spcBef>
                          <a:spcPts val="600"/>
                        </a:spcBef>
                        <a:spcAft>
                          <a:spcPts val="600"/>
                        </a:spcAft>
                      </a:pPr>
                      <a:r>
                        <a:rPr lang="en-CA" dirty="0" smtClean="0">
                          <a:solidFill>
                            <a:srgbClr val="003399"/>
                          </a:solidFill>
                          <a:latin typeface="Arial" pitchFamily="34" charset="0"/>
                          <a:cs typeface="Arial" pitchFamily="34" charset="0"/>
                        </a:rPr>
                        <a:t>10% DoD</a:t>
                      </a:r>
                      <a:endParaRPr lang="en-CA" dirty="0">
                        <a:solidFill>
                          <a:srgbClr val="003399"/>
                        </a:solidFill>
                        <a:latin typeface="Arial" pitchFamily="34" charset="0"/>
                        <a:cs typeface="Arial" pitchFamily="34" charset="0"/>
                      </a:endParaRPr>
                    </a:p>
                  </a:txBody>
                  <a:tcPr>
                    <a:solidFill>
                      <a:schemeClr val="bg1">
                        <a:lumMod val="85000"/>
                      </a:schemeClr>
                    </a:solidFill>
                  </a:tcPr>
                </a:tc>
                <a:tc>
                  <a:txBody>
                    <a:bodyPr/>
                    <a:lstStyle/>
                    <a:p>
                      <a:pPr algn="ctr">
                        <a:lnSpc>
                          <a:spcPct val="150000"/>
                        </a:lnSpc>
                        <a:spcBef>
                          <a:spcPts val="600"/>
                        </a:spcBef>
                        <a:spcAft>
                          <a:spcPts val="600"/>
                        </a:spcAft>
                      </a:pPr>
                      <a:r>
                        <a:rPr lang="en-CA" dirty="0" smtClean="0">
                          <a:solidFill>
                            <a:srgbClr val="003399"/>
                          </a:solidFill>
                          <a:latin typeface="Arial" pitchFamily="34" charset="0"/>
                          <a:cs typeface="Arial" pitchFamily="34" charset="0"/>
                        </a:rPr>
                        <a:t>3,750 - 4,700 </a:t>
                      </a:r>
                      <a:endParaRPr lang="en-CA" dirty="0">
                        <a:solidFill>
                          <a:srgbClr val="003399"/>
                        </a:solidFill>
                        <a:latin typeface="Arial" pitchFamily="34" charset="0"/>
                        <a:cs typeface="Arial" pitchFamily="34" charset="0"/>
                      </a:endParaRPr>
                    </a:p>
                  </a:txBody>
                  <a:tcPr>
                    <a:solidFill>
                      <a:schemeClr val="bg1">
                        <a:lumMod val="85000"/>
                      </a:schemeClr>
                    </a:solidFill>
                  </a:tcPr>
                </a:tc>
              </a:tr>
            </a:tbl>
          </a:graphicData>
        </a:graphic>
      </p:graphicFrame>
      <p:sp>
        <p:nvSpPr>
          <p:cNvPr id="41990" name="Rectangle 3"/>
          <p:cNvSpPr>
            <a:spLocks noChangeArrowheads="1"/>
          </p:cNvSpPr>
          <p:nvPr/>
        </p:nvSpPr>
        <p:spPr bwMode="auto">
          <a:xfrm>
            <a:off x="900112" y="4869160"/>
            <a:ext cx="7920037"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spcBef>
                <a:spcPts val="0"/>
              </a:spcBef>
              <a:spcAft>
                <a:spcPts val="600"/>
              </a:spcAft>
              <a:buFont typeface="Wingdings" pitchFamily="2" charset="2"/>
              <a:buChar char="Ø"/>
            </a:pPr>
            <a:r>
              <a:rPr lang="en-US" sz="2400" dirty="0">
                <a:solidFill>
                  <a:srgbClr val="003399"/>
                </a:solidFill>
                <a:latin typeface="Arial" charset="0"/>
                <a:cs typeface="Arial" charset="0"/>
              </a:rPr>
              <a:t> Prevent deep discharges; </a:t>
            </a:r>
            <a:r>
              <a:rPr lang="en-US" sz="2400" dirty="0" smtClean="0">
                <a:solidFill>
                  <a:srgbClr val="003399"/>
                </a:solidFill>
                <a:latin typeface="Arial" charset="0"/>
                <a:cs typeface="Arial" charset="0"/>
              </a:rPr>
              <a:t>charge </a:t>
            </a:r>
            <a:r>
              <a:rPr lang="en-US" sz="2400" dirty="0">
                <a:solidFill>
                  <a:srgbClr val="003399"/>
                </a:solidFill>
                <a:latin typeface="Arial" charset="0"/>
                <a:cs typeface="Arial" charset="0"/>
              </a:rPr>
              <a:t>more often</a:t>
            </a:r>
          </a:p>
          <a:p>
            <a:pPr marL="342900" indent="-342900">
              <a:spcBef>
                <a:spcPts val="0"/>
              </a:spcBef>
              <a:spcAft>
                <a:spcPts val="600"/>
              </a:spcAft>
              <a:buFont typeface="Wingdings" pitchFamily="2" charset="2"/>
              <a:buChar char="Ø"/>
            </a:pPr>
            <a:r>
              <a:rPr lang="en-US" sz="2400" dirty="0">
                <a:solidFill>
                  <a:srgbClr val="003399"/>
                </a:solidFill>
                <a:latin typeface="Arial" charset="0"/>
                <a:cs typeface="Arial" charset="0"/>
              </a:rPr>
              <a:t> Only apply a deliberate full discharge for calibration</a:t>
            </a:r>
          </a:p>
          <a:p>
            <a:pPr marL="342900" indent="-342900">
              <a:spcBef>
                <a:spcPts val="0"/>
              </a:spcBef>
              <a:spcAft>
                <a:spcPts val="600"/>
              </a:spcAft>
              <a:buFont typeface="Wingdings" pitchFamily="2" charset="2"/>
              <a:buChar char="Ø"/>
            </a:pPr>
            <a:r>
              <a:rPr lang="en-US" sz="2400" dirty="0">
                <a:solidFill>
                  <a:srgbClr val="003399"/>
                </a:solidFill>
                <a:latin typeface="Arial" charset="0"/>
                <a:cs typeface="Arial" charset="0"/>
              </a:rPr>
              <a:t> NiCd &amp; NiMH benefit from periodic cycling (memory)</a:t>
            </a:r>
            <a:endParaRPr lang="en-CA" sz="2400" dirty="0">
              <a:solidFill>
                <a:srgbClr val="003399"/>
              </a:solidFill>
              <a:latin typeface="Arial" charset="0"/>
              <a:cs typeface="Arial" charset="0"/>
            </a:endParaRPr>
          </a:p>
        </p:txBody>
      </p:sp>
      <p:sp>
        <p:nvSpPr>
          <p:cNvPr id="3" name="Rectangle 2"/>
          <p:cNvSpPr/>
          <p:nvPr/>
        </p:nvSpPr>
        <p:spPr>
          <a:xfrm>
            <a:off x="7716440" y="4051181"/>
            <a:ext cx="1015022" cy="338554"/>
          </a:xfrm>
          <a:prstGeom prst="rect">
            <a:avLst/>
          </a:prstGeom>
        </p:spPr>
        <p:txBody>
          <a:bodyPr wrap="none">
            <a:spAutoFit/>
          </a:bodyPr>
          <a:lstStyle/>
          <a:p>
            <a:pPr lvl="0" algn="ctr">
              <a:spcBef>
                <a:spcPts val="6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600" dirty="0" smtClean="0">
                <a:solidFill>
                  <a:srgbClr val="000000">
                    <a:lumMod val="65000"/>
                    <a:lumOff val="35000"/>
                  </a:srgbClr>
                </a:solidFill>
                <a:latin typeface="Arial" charset="0"/>
                <a:cs typeface="Arial" charset="0"/>
              </a:rPr>
              <a:t>Satellites</a:t>
            </a:r>
            <a:endParaRPr lang="en-US" sz="1600" dirty="0">
              <a:solidFill>
                <a:srgbClr val="000000">
                  <a:lumMod val="65000"/>
                  <a:lumOff val="35000"/>
                </a:srgbClr>
              </a:solidFill>
              <a:latin typeface="Arial" charset="0"/>
              <a:cs typeface="Arial" charset="0"/>
            </a:endParaRPr>
          </a:p>
        </p:txBody>
      </p:sp>
      <p:pic>
        <p:nvPicPr>
          <p:cNvPr id="4301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491015" y="4149080"/>
            <a:ext cx="225425" cy="15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8535513"/>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
          <p:cNvSpPr>
            <a:spLocks noChangeArrowheads="1"/>
          </p:cNvSpPr>
          <p:nvPr/>
        </p:nvSpPr>
        <p:spPr bwMode="auto">
          <a:xfrm>
            <a:off x="0" y="0"/>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CA"/>
          </a:p>
        </p:txBody>
      </p:sp>
      <p:sp>
        <p:nvSpPr>
          <p:cNvPr id="5123" name="Rectangle 3"/>
          <p:cNvSpPr>
            <a:spLocks noChangeArrowheads="1"/>
          </p:cNvSpPr>
          <p:nvPr/>
        </p:nvSpPr>
        <p:spPr bwMode="auto">
          <a:xfrm>
            <a:off x="1387475" y="549275"/>
            <a:ext cx="6121400" cy="1571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algn="ctr">
              <a:spcBef>
                <a:spcPts val="6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800" b="1" dirty="0">
                <a:solidFill>
                  <a:srgbClr val="003399"/>
                </a:solidFill>
                <a:latin typeface="Arial" charset="0"/>
                <a:cs typeface="Arial" charset="0"/>
              </a:rPr>
              <a:t>Keep battery cool</a:t>
            </a:r>
          </a:p>
          <a:p>
            <a:pPr algn="ctr">
              <a:spcBef>
                <a:spcPts val="6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400" i="1" dirty="0">
                <a:solidFill>
                  <a:srgbClr val="A50021"/>
                </a:solidFill>
                <a:latin typeface="Arial" charset="0"/>
                <a:cs typeface="Arial" charset="0"/>
              </a:rPr>
              <a:t>Function of SoC and temperature</a:t>
            </a:r>
          </a:p>
          <a:p>
            <a:pPr algn="ctr">
              <a:spcBef>
                <a:spcPts val="6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400" i="1" dirty="0">
                <a:solidFill>
                  <a:schemeClr val="tx1">
                    <a:lumMod val="65000"/>
                    <a:lumOff val="35000"/>
                  </a:schemeClr>
                </a:solidFill>
                <a:latin typeface="Arial" charset="0"/>
                <a:cs typeface="Arial" charset="0"/>
              </a:rPr>
              <a:t>Capacity of Li-ion after 1 year</a:t>
            </a:r>
          </a:p>
        </p:txBody>
      </p:sp>
      <p:sp>
        <p:nvSpPr>
          <p:cNvPr id="43012" name="AutoShape 2" descr="data:image/jpeg;base64,/9j/4AAQSkZJRgABAQAAAQABAAD/2wBDAAkGBwgHBgkIBwgKCgkLDRYPDQwMDRsUFRAWIB0iIiAdHx8kKDQsJCYxJx8fLT0tMTU3Ojo6Iys/RD84QzQ5Ojf/2wBDAQoKCg0MDRoPDxo3JR8lNzc3Nzc3Nzc3Nzc3Nzc3Nzc3Nzc3Nzc3Nzc3Nzc3Nzc3Nzc3Nzc3Nzc3Nzc3Nzc3Nzf/wAARCABaAFoDASIAAhEBAxEB/8QAHAAAAQUBAQEAAAAAAAAAAAAABgIDBAUHAAEI/8QAORAAAQMDAgUCBAEKBwAAAAAAAQIDBAAFERIhBhMxQWFRcQcUIoGRIzJCQ1JicoKhsRUWRGPB8PH/xAAZAQACAwEAAAAAAAAAAAAAAAABAgADBQT/xAAqEQABBAAEBQQCAwAAAAAAAAABAAIDEQQSITETUWGBkUFxwfAi0TOx4f/aAAwDAQACEQMRAD8Aw2urq6oourq6plrtk27S0xLbGckPqGdCB0HqT0A8nagSALKih11bPwj8IWS2Hr6FzHT/AKdhwttJ919VH2x7mu+I/wAMIFt4ekXSzxFQ3YYC3GkvKdQ63kA/nHII69dxnxXG3HwufkbZ61p5TmNwFlYxXUaWbgtFy4JuN+WuQ05FSpaCdPKWBnI9c7fiaKfg3wvBftz19uiGiVvFmMXmuYEBIGpQG4yScZPTSfWnlxccbHO5Gu6IjJICyKur6P4l+G9m4ijrcihhEsDZ+MhLawe2pIwFfcA+RWM8T8B3zh5Ti345fioyeeyCQBvupPVOw9vNJh8fFNQOh5H45qOjIQtXV7ivK7VWup6LFfmSEMRWlvOrOEoQnJNFvDlq4KUw1Iv3EDyXSMriohO4Se41J6+4IraeDYVtRDQ7w3w5JTFVjRKmJDCXRj85KRlav5sA+tc007ox+LfvayfCdrAdys24S+EE2cpD16UppHX5dojV/MroPYZ9xWt2aw2bh5gQoMZK1g7sRxkah3Wo9T7nOKnPzI3OMSXcm1OpAJgwhlQHYlKckD3OmnVrVHipKGxb45+lKRguufujz12GfBFZU7pZP5PH+fLj2VzaG33v+lz7j5UG3nC2oj6YsX84Dyr/AMz6VUXWFHnW2fAdS2ymWwthbjSS4pBUCBlX6Rz+iBnarHZtAQtJaC9wyhQLjv8AEf8Avk70k8sq0qGSgYUG0nDY/YSPU9yf6bYznSta+ydRz+/1Xt6qytKWZWrglyCweGlXtb8e5NOKyzGCCjQUkgask5Csfej7hqyN2G0RrXAMgssBSgQ9pcXk5KsD6VDJ6dv6UNm+F7jySwlkqTaVIQCgbqU42pS8Z7ZQgD+GjJc5JTnW2pOdeUZ2P7QPbt3qzE4osID7JdR06hQNsAhPcsOjWpsP6P1rP5N1B8p2/wCKg3O7wYDJM+6RmmydKf8AEGy3vjoFHGTQ9xnxyOHZsdi5Wt59iUwVsy4rwbdBGARtseoOoEdcY2rHLvxdxJe4Xyd1urr8ckFTehCQog5GdIBO4zvXVBgDMA4mgfvkdb90hfSnfEO/We5TH4tptVu2WCbixr1OeuAQPbfUPT1oJ0GpfJ8V7yT6VuRMbG0NbsqSCTZSA34qWZc1cURVTJRjAYDJeUUY/hzilhmnAxTWrMiv7Jx7erDZ0WyzMW2GhO5fRF1OqV+2oqJBV9vtiptn+I11tyZUp9hNxvL50pnzXioMt7fQhsABIyMnBGTjI2oWDFLTHqshpFUiI0Z8LcbzBOjtSGy9MkKXz5by8gqJOnSkABIAx9ydhkqq44j+I0m03yTbo9rZkCMpIU5IfWFLJAUcADYbkD8fFZ/BW9BlsyoqtLzSgpBIyM+R3FHLnFtjvCE/5j4fQXEjHOaKVAed8FPsDWfPhY+IJeHm6fIVwaapRrZxPK4p4mbZdgxYjCojrZQ2VLJz6qPXr0x6+tD0GTxPxiw1ZzOW7Fwlx1HLQ20gddTmhI1b7gHJJ81pXDvDlmYksXS1wJUdfVCXlLBKTjOUqUcduuPXpTTbtnhW5Vn4euUS2rSoo5hQSpKhsSNQ+o/vKO3bsRyMxYzOEEe1DUaDe9r6bI5Lq0F/ED5WMzauHoTinU21s81azkhRAAHjbJKR0yKERG8URXWyv2u4OxJJ1OJOrmAk8wHfVvv7575qOIvitTD5WxANN+t871tHh2VTiN4r35bxV0IvivflPFXZlOEqxLHinUseKmpZFeSFJjt6lAn2oWmyqOljxTqY/iq9d4XkhppIHmmlXWWropKfZNGilzsCukx/FXvCNtakXtsyXWkNtDUlC8anFb4AB2/E7ZB9KBVT5iur6vtSmGZcxWAtfkqJAFK+PM0i1OIDoAthms8RSbpEfkM8i3MyG3Cy25kAJVnUs7FR7+g7AdTEi8OoavM663L8lCZkuPNBX6wFZKTt+juNupO2PWDwhbRbbam63i4zX0OBXIjc9ehYA7IJwr3P0jbvRLJduEjiJUWO5pitFBKQgEJSUg5Oeqt8A/hgCsdwkaC1pAaBvVdhv58JgTyQdd31XW4uy1JKUqwlCT1CR0z56n71FTFHpV7cG2XJ8hcdIDRWSnT0+3imkx/FaMQAjaAK0GnJXKrEXxSvlfFWwj+KV8vT2payt4FpwluTr9iakJuUgtcspSoepFRm47jhw0hSz4FWUW0Tk4WvQwnuXCP7VeaXI0OJ0UFMGS+C4hvI8EU0GV69Gk6vSr9xNuZRp+aW6/8A7I2NMM3N2KSGo7WrspaPqqZiiWNG5TaLM8wx8y+4hodQkjJNX/D7r8tpTbzSC1jGcYzVS2UXBZcus7lgdEJGT+FOO/K60NWf5lbmepUf7Uh13VjaGy0q3yXpslDUhER5SG/qcebGoIGfQjbr4FWcp4OPtw2GQ4iShKnHUK0qWnGM5xnASMeRtt3EOHrspCxbHoyS9IUnUHE7rUBtkp3OAM436UYkoDKEt6ChTJDjyOyQSAlP3GPPnGay5ogJCQNT9vqeWv7RO6oFx0pdWlB1ICiEn1HalJZFSUt06G60AKCa1FDI9KVyalhul8uihazRnh6YgYFwKR+6nFS2uGWFKCpT7z59CrFXYp1FEkp8gQ3KtcvVyLbFaYb7udz969Z4VaaSXZ8lSsbkIFFKOgpwgEYIB96mYoFoKC1xDKyzaoAQ2Orznf8AGm0QJcNRbiu63z15Y6fejzSkIIAAHpimUtoTGUUoSD4FS1KQdGdkW13WFutSjsp5DhyB9iM+1aLDnNzLVHdQXy2sqQ3z9lLIwCs7nyPuPGaBppst5LaCfKRVnaUISg6UpG/YVW9geQT6IOCnpRTiUV6KcTViCSEUvTShS6lIWv/Z"/>
          <p:cNvSpPr>
            <a:spLocks noChangeAspect="1" noChangeArrowheads="1"/>
          </p:cNvSpPr>
          <p:nvPr/>
        </p:nvSpPr>
        <p:spPr bwMode="auto">
          <a:xfrm>
            <a:off x="155575" y="-411163"/>
            <a:ext cx="857250" cy="85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p>
        </p:txBody>
      </p:sp>
      <p:graphicFrame>
        <p:nvGraphicFramePr>
          <p:cNvPr id="2" name="Table 1"/>
          <p:cNvGraphicFramePr>
            <a:graphicFrameLocks noGrp="1"/>
          </p:cNvGraphicFramePr>
          <p:nvPr/>
        </p:nvGraphicFramePr>
        <p:xfrm>
          <a:off x="1411847" y="2420888"/>
          <a:ext cx="6096000" cy="2735704"/>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032000"/>
                <a:gridCol w="2032000"/>
                <a:gridCol w="2032000"/>
              </a:tblGrid>
              <a:tr h="586864">
                <a:tc>
                  <a:txBody>
                    <a:bodyPr/>
                    <a:lstStyle/>
                    <a:p>
                      <a:pPr algn="ctr">
                        <a:lnSpc>
                          <a:spcPct val="150000"/>
                        </a:lnSpc>
                        <a:spcBef>
                          <a:spcPts val="600"/>
                        </a:spcBef>
                        <a:spcAft>
                          <a:spcPts val="600"/>
                        </a:spcAft>
                      </a:pPr>
                      <a:r>
                        <a:rPr lang="en-CA" dirty="0" smtClean="0">
                          <a:solidFill>
                            <a:srgbClr val="003399"/>
                          </a:solidFill>
                          <a:latin typeface="Arial" pitchFamily="34" charset="0"/>
                          <a:cs typeface="Arial" pitchFamily="34" charset="0"/>
                        </a:rPr>
                        <a:t>Temperature</a:t>
                      </a:r>
                      <a:endParaRPr lang="en-CA" dirty="0">
                        <a:solidFill>
                          <a:srgbClr val="003399"/>
                        </a:solidFill>
                        <a:latin typeface="Arial" pitchFamily="34" charset="0"/>
                        <a:cs typeface="Arial" pitchFamily="34" charset="0"/>
                      </a:endParaRPr>
                    </a:p>
                  </a:txBody>
                  <a:tcPr>
                    <a:solidFill>
                      <a:schemeClr val="bg1">
                        <a:lumMod val="75000"/>
                      </a:schemeClr>
                    </a:solidFill>
                  </a:tcPr>
                </a:tc>
                <a:tc>
                  <a:txBody>
                    <a:bodyPr/>
                    <a:lstStyle/>
                    <a:p>
                      <a:pPr algn="ctr">
                        <a:lnSpc>
                          <a:spcPct val="150000"/>
                        </a:lnSpc>
                        <a:spcBef>
                          <a:spcPts val="600"/>
                        </a:spcBef>
                        <a:spcAft>
                          <a:spcPts val="600"/>
                        </a:spcAft>
                      </a:pPr>
                      <a:r>
                        <a:rPr lang="en-CA" dirty="0" smtClean="0">
                          <a:solidFill>
                            <a:srgbClr val="003399"/>
                          </a:solidFill>
                          <a:latin typeface="Arial" pitchFamily="34" charset="0"/>
                          <a:cs typeface="Arial" pitchFamily="34" charset="0"/>
                        </a:rPr>
                        <a:t>40% charge</a:t>
                      </a:r>
                      <a:endParaRPr lang="en-CA" dirty="0">
                        <a:solidFill>
                          <a:srgbClr val="003399"/>
                        </a:solidFill>
                        <a:latin typeface="Arial" pitchFamily="34" charset="0"/>
                        <a:cs typeface="Arial" pitchFamily="34" charset="0"/>
                      </a:endParaRPr>
                    </a:p>
                  </a:txBody>
                  <a:tcPr>
                    <a:solidFill>
                      <a:schemeClr val="bg1">
                        <a:lumMod val="75000"/>
                      </a:schemeClr>
                    </a:solidFill>
                  </a:tcPr>
                </a:tc>
                <a:tc>
                  <a:txBody>
                    <a:bodyPr/>
                    <a:lstStyle/>
                    <a:p>
                      <a:pPr algn="ctr">
                        <a:lnSpc>
                          <a:spcPct val="150000"/>
                        </a:lnSpc>
                        <a:spcBef>
                          <a:spcPts val="600"/>
                        </a:spcBef>
                        <a:spcAft>
                          <a:spcPts val="600"/>
                        </a:spcAft>
                      </a:pPr>
                      <a:r>
                        <a:rPr lang="en-CA" dirty="0" smtClean="0">
                          <a:solidFill>
                            <a:srgbClr val="003399"/>
                          </a:solidFill>
                          <a:latin typeface="Arial" pitchFamily="34" charset="0"/>
                          <a:cs typeface="Arial" pitchFamily="34" charset="0"/>
                        </a:rPr>
                        <a:t>100% charge</a:t>
                      </a:r>
                      <a:endParaRPr lang="en-CA" dirty="0">
                        <a:solidFill>
                          <a:srgbClr val="003399"/>
                        </a:solidFill>
                        <a:latin typeface="Arial" pitchFamily="34" charset="0"/>
                        <a:cs typeface="Arial" pitchFamily="34" charset="0"/>
                      </a:endParaRPr>
                    </a:p>
                  </a:txBody>
                  <a:tcPr>
                    <a:solidFill>
                      <a:schemeClr val="bg1">
                        <a:lumMod val="75000"/>
                      </a:schemeClr>
                    </a:solidFill>
                  </a:tcPr>
                </a:tc>
              </a:tr>
              <a:tr h="370840">
                <a:tc>
                  <a:txBody>
                    <a:bodyPr/>
                    <a:lstStyle/>
                    <a:p>
                      <a:pPr algn="ctr">
                        <a:lnSpc>
                          <a:spcPct val="150000"/>
                        </a:lnSpc>
                      </a:pPr>
                      <a:r>
                        <a:rPr lang="en-US" sz="1800" kern="1200" dirty="0" smtClean="0">
                          <a:solidFill>
                            <a:srgbClr val="003399"/>
                          </a:solidFill>
                          <a:effectLst/>
                          <a:latin typeface="Arial" pitchFamily="34" charset="0"/>
                          <a:ea typeface="+mn-ea"/>
                          <a:cs typeface="Arial" pitchFamily="34" charset="0"/>
                        </a:rPr>
                        <a:t>0°C</a:t>
                      </a:r>
                      <a:endParaRPr lang="en-CA" dirty="0">
                        <a:solidFill>
                          <a:srgbClr val="003399"/>
                        </a:solidFill>
                        <a:latin typeface="Arial" pitchFamily="34" charset="0"/>
                        <a:cs typeface="Arial" pitchFamily="34" charset="0"/>
                      </a:endParaRPr>
                    </a:p>
                  </a:txBody>
                  <a:tcPr>
                    <a:solidFill>
                      <a:schemeClr val="bg1">
                        <a:lumMod val="85000"/>
                      </a:schemeClr>
                    </a:solidFill>
                  </a:tcPr>
                </a:tc>
                <a:tc>
                  <a:txBody>
                    <a:bodyPr/>
                    <a:lstStyle/>
                    <a:p>
                      <a:pPr algn="ctr">
                        <a:lnSpc>
                          <a:spcPct val="150000"/>
                        </a:lnSpc>
                      </a:pPr>
                      <a:r>
                        <a:rPr lang="en-CA" dirty="0" smtClean="0">
                          <a:solidFill>
                            <a:srgbClr val="003399"/>
                          </a:solidFill>
                          <a:latin typeface="Arial" pitchFamily="34" charset="0"/>
                          <a:cs typeface="Arial" pitchFamily="34" charset="0"/>
                        </a:rPr>
                        <a:t>98%</a:t>
                      </a:r>
                      <a:endParaRPr lang="en-CA" dirty="0">
                        <a:solidFill>
                          <a:srgbClr val="003399"/>
                        </a:solidFill>
                        <a:latin typeface="Arial" pitchFamily="34" charset="0"/>
                        <a:cs typeface="Arial" pitchFamily="34" charset="0"/>
                      </a:endParaRPr>
                    </a:p>
                  </a:txBody>
                  <a:tcPr>
                    <a:solidFill>
                      <a:schemeClr val="bg1">
                        <a:lumMod val="85000"/>
                      </a:schemeClr>
                    </a:solidFill>
                  </a:tcPr>
                </a:tc>
                <a:tc>
                  <a:txBody>
                    <a:bodyPr/>
                    <a:lstStyle/>
                    <a:p>
                      <a:pPr algn="ctr">
                        <a:lnSpc>
                          <a:spcPct val="150000"/>
                        </a:lnSpc>
                      </a:pPr>
                      <a:r>
                        <a:rPr lang="en-CA" dirty="0" smtClean="0">
                          <a:solidFill>
                            <a:srgbClr val="003399"/>
                          </a:solidFill>
                          <a:latin typeface="Arial" pitchFamily="34" charset="0"/>
                          <a:cs typeface="Arial" pitchFamily="34" charset="0"/>
                        </a:rPr>
                        <a:t>94%</a:t>
                      </a:r>
                      <a:endParaRPr lang="en-CA" dirty="0">
                        <a:solidFill>
                          <a:srgbClr val="003399"/>
                        </a:solidFill>
                        <a:latin typeface="Arial" pitchFamily="34" charset="0"/>
                        <a:cs typeface="Arial" pitchFamily="34" charset="0"/>
                      </a:endParaRPr>
                    </a:p>
                  </a:txBody>
                  <a:tcPr>
                    <a:solidFill>
                      <a:schemeClr val="bg1">
                        <a:lumMod val="85000"/>
                      </a:schemeClr>
                    </a:solidFill>
                  </a:tcPr>
                </a:tc>
              </a:tr>
              <a:tr h="370840">
                <a:tc>
                  <a:txBody>
                    <a:bodyPr/>
                    <a:lstStyle/>
                    <a:p>
                      <a:pPr algn="ctr">
                        <a:lnSpc>
                          <a:spcPct val="150000"/>
                        </a:lnSpc>
                      </a:pPr>
                      <a:r>
                        <a:rPr lang="en-CA" dirty="0" smtClean="0">
                          <a:solidFill>
                            <a:srgbClr val="003399"/>
                          </a:solidFill>
                          <a:latin typeface="Arial" pitchFamily="34" charset="0"/>
                          <a:cs typeface="Arial" pitchFamily="34" charset="0"/>
                        </a:rPr>
                        <a:t>25</a:t>
                      </a:r>
                      <a:r>
                        <a:rPr lang="en-US" sz="1800" kern="1200" dirty="0" smtClean="0">
                          <a:solidFill>
                            <a:srgbClr val="003399"/>
                          </a:solidFill>
                          <a:effectLst/>
                          <a:latin typeface="Arial" pitchFamily="34" charset="0"/>
                          <a:ea typeface="+mn-ea"/>
                          <a:cs typeface="Arial" pitchFamily="34" charset="0"/>
                        </a:rPr>
                        <a:t>°C</a:t>
                      </a:r>
                      <a:endParaRPr lang="en-CA" dirty="0">
                        <a:solidFill>
                          <a:srgbClr val="003399"/>
                        </a:solidFill>
                        <a:latin typeface="Arial" pitchFamily="34" charset="0"/>
                        <a:cs typeface="Arial" pitchFamily="34" charset="0"/>
                      </a:endParaRPr>
                    </a:p>
                  </a:txBody>
                  <a:tcPr>
                    <a:solidFill>
                      <a:schemeClr val="bg1">
                        <a:lumMod val="85000"/>
                      </a:schemeClr>
                    </a:solidFill>
                  </a:tcPr>
                </a:tc>
                <a:tc>
                  <a:txBody>
                    <a:bodyPr/>
                    <a:lstStyle/>
                    <a:p>
                      <a:pPr algn="ctr">
                        <a:lnSpc>
                          <a:spcPct val="150000"/>
                        </a:lnSpc>
                      </a:pPr>
                      <a:r>
                        <a:rPr lang="en-CA" dirty="0" smtClean="0">
                          <a:solidFill>
                            <a:srgbClr val="003399"/>
                          </a:solidFill>
                          <a:latin typeface="Arial" pitchFamily="34" charset="0"/>
                          <a:cs typeface="Arial" pitchFamily="34" charset="0"/>
                        </a:rPr>
                        <a:t>96%</a:t>
                      </a:r>
                      <a:endParaRPr lang="en-CA" dirty="0">
                        <a:solidFill>
                          <a:srgbClr val="003399"/>
                        </a:solidFill>
                        <a:latin typeface="Arial" pitchFamily="34" charset="0"/>
                        <a:cs typeface="Arial" pitchFamily="34" charset="0"/>
                      </a:endParaRPr>
                    </a:p>
                  </a:txBody>
                  <a:tcPr>
                    <a:solidFill>
                      <a:schemeClr val="bg1">
                        <a:lumMod val="85000"/>
                      </a:schemeClr>
                    </a:solidFill>
                  </a:tcPr>
                </a:tc>
                <a:tc>
                  <a:txBody>
                    <a:bodyPr/>
                    <a:lstStyle/>
                    <a:p>
                      <a:pPr algn="ctr">
                        <a:lnSpc>
                          <a:spcPct val="150000"/>
                        </a:lnSpc>
                      </a:pPr>
                      <a:r>
                        <a:rPr lang="en-CA" dirty="0" smtClean="0">
                          <a:solidFill>
                            <a:srgbClr val="003399"/>
                          </a:solidFill>
                          <a:latin typeface="Arial" pitchFamily="34" charset="0"/>
                          <a:cs typeface="Arial" pitchFamily="34" charset="0"/>
                        </a:rPr>
                        <a:t>80%</a:t>
                      </a:r>
                      <a:endParaRPr lang="en-CA" dirty="0">
                        <a:solidFill>
                          <a:srgbClr val="003399"/>
                        </a:solidFill>
                        <a:latin typeface="Arial" pitchFamily="34" charset="0"/>
                        <a:cs typeface="Arial" pitchFamily="34" charset="0"/>
                      </a:endParaRPr>
                    </a:p>
                  </a:txBody>
                  <a:tcPr>
                    <a:solidFill>
                      <a:schemeClr val="bg1">
                        <a:lumMod val="85000"/>
                      </a:schemeClr>
                    </a:solidFill>
                  </a:tcPr>
                </a:tc>
              </a:tr>
              <a:tr h="370840">
                <a:tc>
                  <a:txBody>
                    <a:bodyPr/>
                    <a:lstStyle/>
                    <a:p>
                      <a:pPr algn="ctr">
                        <a:lnSpc>
                          <a:spcPct val="150000"/>
                        </a:lnSpc>
                      </a:pPr>
                      <a:r>
                        <a:rPr lang="en-CA" dirty="0" smtClean="0">
                          <a:solidFill>
                            <a:srgbClr val="003399"/>
                          </a:solidFill>
                          <a:latin typeface="Arial" pitchFamily="34" charset="0"/>
                          <a:cs typeface="Arial" pitchFamily="34" charset="0"/>
                        </a:rPr>
                        <a:t>40</a:t>
                      </a:r>
                      <a:r>
                        <a:rPr lang="en-US" sz="1800" kern="1200" dirty="0" smtClean="0">
                          <a:solidFill>
                            <a:srgbClr val="003399"/>
                          </a:solidFill>
                          <a:effectLst/>
                          <a:latin typeface="Arial" pitchFamily="34" charset="0"/>
                          <a:ea typeface="+mn-ea"/>
                          <a:cs typeface="Arial" pitchFamily="34" charset="0"/>
                        </a:rPr>
                        <a:t>°C</a:t>
                      </a:r>
                      <a:endParaRPr lang="en-CA" dirty="0">
                        <a:solidFill>
                          <a:srgbClr val="003399"/>
                        </a:solidFill>
                        <a:latin typeface="Arial" pitchFamily="34" charset="0"/>
                        <a:cs typeface="Arial" pitchFamily="34" charset="0"/>
                      </a:endParaRPr>
                    </a:p>
                  </a:txBody>
                  <a:tcPr>
                    <a:solidFill>
                      <a:schemeClr val="bg1">
                        <a:lumMod val="85000"/>
                      </a:schemeClr>
                    </a:solidFill>
                  </a:tcPr>
                </a:tc>
                <a:tc>
                  <a:txBody>
                    <a:bodyPr/>
                    <a:lstStyle/>
                    <a:p>
                      <a:pPr algn="ctr">
                        <a:lnSpc>
                          <a:spcPct val="150000"/>
                        </a:lnSpc>
                      </a:pPr>
                      <a:r>
                        <a:rPr lang="en-CA" dirty="0" smtClean="0">
                          <a:solidFill>
                            <a:srgbClr val="003399"/>
                          </a:solidFill>
                          <a:latin typeface="Arial" pitchFamily="34" charset="0"/>
                          <a:cs typeface="Arial" pitchFamily="34" charset="0"/>
                        </a:rPr>
                        <a:t>85%</a:t>
                      </a:r>
                      <a:endParaRPr lang="en-CA" dirty="0">
                        <a:solidFill>
                          <a:srgbClr val="003399"/>
                        </a:solidFill>
                        <a:latin typeface="Arial" pitchFamily="34" charset="0"/>
                        <a:cs typeface="Arial" pitchFamily="34" charset="0"/>
                      </a:endParaRPr>
                    </a:p>
                  </a:txBody>
                  <a:tcPr>
                    <a:solidFill>
                      <a:schemeClr val="bg1">
                        <a:lumMod val="85000"/>
                      </a:schemeClr>
                    </a:solidFill>
                  </a:tcPr>
                </a:tc>
                <a:tc>
                  <a:txBody>
                    <a:bodyPr/>
                    <a:lstStyle/>
                    <a:p>
                      <a:pPr algn="ctr">
                        <a:lnSpc>
                          <a:spcPct val="150000"/>
                        </a:lnSpc>
                      </a:pPr>
                      <a:r>
                        <a:rPr lang="en-CA" dirty="0" smtClean="0">
                          <a:solidFill>
                            <a:srgbClr val="003399"/>
                          </a:solidFill>
                          <a:latin typeface="Arial" pitchFamily="34" charset="0"/>
                          <a:cs typeface="Arial" pitchFamily="34" charset="0"/>
                        </a:rPr>
                        <a:t>65%</a:t>
                      </a:r>
                      <a:endParaRPr lang="en-CA" dirty="0">
                        <a:solidFill>
                          <a:srgbClr val="003399"/>
                        </a:solidFill>
                        <a:latin typeface="Arial" pitchFamily="34" charset="0"/>
                        <a:cs typeface="Arial" pitchFamily="34" charset="0"/>
                      </a:endParaRPr>
                    </a:p>
                  </a:txBody>
                  <a:tcPr>
                    <a:solidFill>
                      <a:schemeClr val="bg1">
                        <a:lumMod val="85000"/>
                      </a:schemeClr>
                    </a:solidFill>
                  </a:tcPr>
                </a:tc>
              </a:tr>
              <a:tr h="370840">
                <a:tc>
                  <a:txBody>
                    <a:bodyPr/>
                    <a:lstStyle/>
                    <a:p>
                      <a:pPr algn="ctr">
                        <a:lnSpc>
                          <a:spcPct val="150000"/>
                        </a:lnSpc>
                      </a:pPr>
                      <a:r>
                        <a:rPr lang="en-CA" dirty="0" smtClean="0">
                          <a:solidFill>
                            <a:srgbClr val="003399"/>
                          </a:solidFill>
                          <a:latin typeface="Arial" pitchFamily="34" charset="0"/>
                          <a:cs typeface="Arial" pitchFamily="34" charset="0"/>
                        </a:rPr>
                        <a:t>60</a:t>
                      </a:r>
                      <a:r>
                        <a:rPr lang="en-US" sz="1800" kern="1200" dirty="0" smtClean="0">
                          <a:solidFill>
                            <a:srgbClr val="003399"/>
                          </a:solidFill>
                          <a:effectLst/>
                          <a:latin typeface="Arial" pitchFamily="34" charset="0"/>
                          <a:ea typeface="+mn-ea"/>
                          <a:cs typeface="Arial" pitchFamily="34" charset="0"/>
                        </a:rPr>
                        <a:t>°C</a:t>
                      </a:r>
                      <a:endParaRPr lang="en-CA" dirty="0">
                        <a:solidFill>
                          <a:srgbClr val="003399"/>
                        </a:solidFill>
                        <a:latin typeface="Arial" pitchFamily="34" charset="0"/>
                        <a:cs typeface="Arial" pitchFamily="34" charset="0"/>
                      </a:endParaRPr>
                    </a:p>
                  </a:txBody>
                  <a:tcPr>
                    <a:solidFill>
                      <a:schemeClr val="bg1">
                        <a:lumMod val="85000"/>
                      </a:schemeClr>
                    </a:solidFill>
                  </a:tcPr>
                </a:tc>
                <a:tc>
                  <a:txBody>
                    <a:bodyPr/>
                    <a:lstStyle/>
                    <a:p>
                      <a:pPr algn="ctr">
                        <a:lnSpc>
                          <a:spcPct val="150000"/>
                        </a:lnSpc>
                      </a:pPr>
                      <a:r>
                        <a:rPr lang="en-CA" dirty="0" smtClean="0">
                          <a:solidFill>
                            <a:srgbClr val="003399"/>
                          </a:solidFill>
                          <a:latin typeface="Arial" pitchFamily="34" charset="0"/>
                          <a:cs typeface="Arial" pitchFamily="34" charset="0"/>
                        </a:rPr>
                        <a:t>75%</a:t>
                      </a:r>
                      <a:endParaRPr lang="en-CA" dirty="0">
                        <a:solidFill>
                          <a:srgbClr val="003399"/>
                        </a:solidFill>
                        <a:latin typeface="Arial" pitchFamily="34" charset="0"/>
                        <a:cs typeface="Arial" pitchFamily="34" charset="0"/>
                      </a:endParaRPr>
                    </a:p>
                  </a:txBody>
                  <a:tcPr>
                    <a:solidFill>
                      <a:schemeClr val="bg1">
                        <a:lumMod val="85000"/>
                      </a:schemeClr>
                    </a:solidFill>
                  </a:tcPr>
                </a:tc>
                <a:tc>
                  <a:txBody>
                    <a:bodyPr/>
                    <a:lstStyle/>
                    <a:p>
                      <a:pPr algn="ctr">
                        <a:lnSpc>
                          <a:spcPct val="100000"/>
                        </a:lnSpc>
                      </a:pPr>
                      <a:r>
                        <a:rPr lang="en-CA" dirty="0" smtClean="0">
                          <a:solidFill>
                            <a:srgbClr val="003399"/>
                          </a:solidFill>
                          <a:latin typeface="Arial" pitchFamily="34" charset="0"/>
                          <a:cs typeface="Arial" pitchFamily="34" charset="0"/>
                        </a:rPr>
                        <a:t>60% </a:t>
                      </a:r>
                      <a:br>
                        <a:rPr lang="en-CA" dirty="0" smtClean="0">
                          <a:solidFill>
                            <a:srgbClr val="003399"/>
                          </a:solidFill>
                          <a:latin typeface="Arial" pitchFamily="34" charset="0"/>
                          <a:cs typeface="Arial" pitchFamily="34" charset="0"/>
                        </a:rPr>
                      </a:br>
                      <a:r>
                        <a:rPr lang="en-CA" dirty="0" smtClean="0">
                          <a:solidFill>
                            <a:schemeClr val="tx1">
                              <a:lumMod val="65000"/>
                              <a:lumOff val="35000"/>
                            </a:schemeClr>
                          </a:solidFill>
                          <a:latin typeface="Arial" pitchFamily="34" charset="0"/>
                          <a:cs typeface="Arial" pitchFamily="34" charset="0"/>
                        </a:rPr>
                        <a:t>(</a:t>
                      </a:r>
                      <a:r>
                        <a:rPr lang="en-CA" sz="1600" dirty="0" smtClean="0">
                          <a:solidFill>
                            <a:schemeClr val="tx1">
                              <a:lumMod val="65000"/>
                              <a:lumOff val="35000"/>
                            </a:schemeClr>
                          </a:solidFill>
                          <a:latin typeface="Arial" pitchFamily="34" charset="0"/>
                          <a:cs typeface="Arial" pitchFamily="34" charset="0"/>
                        </a:rPr>
                        <a:t>after 3</a:t>
                      </a:r>
                      <a:r>
                        <a:rPr lang="en-CA" sz="1600" baseline="0" dirty="0" smtClean="0">
                          <a:solidFill>
                            <a:schemeClr val="tx1">
                              <a:lumMod val="65000"/>
                              <a:lumOff val="35000"/>
                            </a:schemeClr>
                          </a:solidFill>
                          <a:latin typeface="Arial" pitchFamily="34" charset="0"/>
                          <a:cs typeface="Arial" pitchFamily="34" charset="0"/>
                        </a:rPr>
                        <a:t> months</a:t>
                      </a:r>
                      <a:r>
                        <a:rPr lang="en-CA" sz="1600" dirty="0" smtClean="0">
                          <a:solidFill>
                            <a:schemeClr val="tx1">
                              <a:lumMod val="65000"/>
                              <a:lumOff val="35000"/>
                            </a:schemeClr>
                          </a:solidFill>
                          <a:latin typeface="Arial" pitchFamily="34" charset="0"/>
                          <a:cs typeface="Arial" pitchFamily="34" charset="0"/>
                        </a:rPr>
                        <a:t>)</a:t>
                      </a:r>
                      <a:endParaRPr lang="en-CA" sz="1600" dirty="0">
                        <a:solidFill>
                          <a:schemeClr val="tx1">
                            <a:lumMod val="65000"/>
                            <a:lumOff val="35000"/>
                          </a:schemeClr>
                        </a:solidFill>
                        <a:latin typeface="Arial" pitchFamily="34" charset="0"/>
                        <a:cs typeface="Arial" pitchFamily="34" charset="0"/>
                      </a:endParaRPr>
                    </a:p>
                  </a:txBody>
                  <a:tcPr>
                    <a:solidFill>
                      <a:schemeClr val="bg1">
                        <a:lumMod val="85000"/>
                      </a:schemeClr>
                    </a:solidFill>
                  </a:tcPr>
                </a:tc>
              </a:tr>
            </a:tbl>
          </a:graphicData>
        </a:graphic>
      </p:graphicFrame>
      <p:sp>
        <p:nvSpPr>
          <p:cNvPr id="43014" name="Rectangle 3"/>
          <p:cNvSpPr>
            <a:spLocks noChangeArrowheads="1"/>
          </p:cNvSpPr>
          <p:nvPr/>
        </p:nvSpPr>
        <p:spPr bwMode="auto">
          <a:xfrm>
            <a:off x="1175450" y="5589240"/>
            <a:ext cx="70155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ts val="600"/>
              </a:spcBef>
            </a:pPr>
            <a:r>
              <a:rPr lang="en-US" sz="2400" dirty="0">
                <a:solidFill>
                  <a:srgbClr val="003399"/>
                </a:solidFill>
                <a:latin typeface="Arial" charset="0"/>
                <a:cs typeface="Arial" charset="0"/>
              </a:rPr>
              <a:t>Heat </a:t>
            </a:r>
            <a:r>
              <a:rPr lang="en-US" sz="2400" dirty="0" smtClean="0">
                <a:solidFill>
                  <a:srgbClr val="003399"/>
                </a:solidFill>
                <a:latin typeface="Arial" charset="0"/>
                <a:cs typeface="Arial" charset="0"/>
              </a:rPr>
              <a:t>in combination of full-charge </a:t>
            </a:r>
            <a:r>
              <a:rPr lang="en-US" sz="2400" dirty="0">
                <a:solidFill>
                  <a:srgbClr val="003399"/>
                </a:solidFill>
                <a:latin typeface="Arial" charset="0"/>
                <a:cs typeface="Arial" charset="0"/>
              </a:rPr>
              <a:t>hastens </a:t>
            </a:r>
            <a:r>
              <a:rPr lang="en-US" sz="2400" dirty="0" smtClean="0">
                <a:solidFill>
                  <a:srgbClr val="003399"/>
                </a:solidFill>
                <a:latin typeface="Arial" charset="0"/>
                <a:cs typeface="Arial" charset="0"/>
              </a:rPr>
              <a:t>aging</a:t>
            </a:r>
            <a:endParaRPr lang="en-US" sz="2400" dirty="0">
              <a:solidFill>
                <a:srgbClr val="003399"/>
              </a:solidFill>
              <a:latin typeface="Arial" charset="0"/>
              <a:cs typeface="Arial" charset="0"/>
            </a:endParaRPr>
          </a:p>
        </p:txBody>
      </p:sp>
      <p:sp>
        <p:nvSpPr>
          <p:cNvPr id="5" name="Rectangle 4"/>
          <p:cNvSpPr/>
          <p:nvPr/>
        </p:nvSpPr>
        <p:spPr>
          <a:xfrm>
            <a:off x="7610475" y="4089400"/>
            <a:ext cx="1173163" cy="338138"/>
          </a:xfrm>
          <a:prstGeom prst="rect">
            <a:avLst/>
          </a:prstGeom>
        </p:spPr>
        <p:txBody>
          <a:bodyPr>
            <a:spAutoFit/>
          </a:bodyPr>
          <a:lstStyle/>
          <a:p>
            <a:pPr algn="ctr">
              <a:spcBef>
                <a:spcPts val="6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600" dirty="0">
                <a:solidFill>
                  <a:schemeClr val="tx1">
                    <a:lumMod val="65000"/>
                    <a:lumOff val="35000"/>
                  </a:schemeClr>
                </a:solidFill>
                <a:latin typeface="Arial" charset="0"/>
                <a:cs typeface="Arial" charset="0"/>
              </a:rPr>
              <a:t>Laptop</a:t>
            </a:r>
          </a:p>
        </p:txBody>
      </p:sp>
      <p:cxnSp>
        <p:nvCxnSpPr>
          <p:cNvPr id="43016" name="Straight Arrow Connector 6"/>
          <p:cNvCxnSpPr>
            <a:cxnSpLocks noChangeShapeType="1"/>
          </p:cNvCxnSpPr>
          <p:nvPr/>
        </p:nvCxnSpPr>
        <p:spPr bwMode="auto">
          <a:xfrm flipH="1">
            <a:off x="7637463" y="4259263"/>
            <a:ext cx="144462" cy="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851242744"/>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
          <p:cNvSpPr>
            <a:spLocks noChangeArrowheads="1"/>
          </p:cNvSpPr>
          <p:nvPr/>
        </p:nvSpPr>
        <p:spPr bwMode="auto">
          <a:xfrm>
            <a:off x="0" y="0"/>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CA"/>
          </a:p>
        </p:txBody>
      </p:sp>
      <p:sp>
        <p:nvSpPr>
          <p:cNvPr id="44035" name="Rectangle 3"/>
          <p:cNvSpPr>
            <a:spLocks noChangeArrowheads="1"/>
          </p:cNvSpPr>
          <p:nvPr/>
        </p:nvSpPr>
        <p:spPr bwMode="auto">
          <a:xfrm>
            <a:off x="893763" y="549275"/>
            <a:ext cx="7273925" cy="9716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algn="ctr">
              <a:spcBef>
                <a:spcPts val="300"/>
              </a:spcBef>
              <a:spcAft>
                <a:spcPts val="3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b="1" dirty="0">
                <a:solidFill>
                  <a:srgbClr val="003399"/>
                </a:solidFill>
                <a:latin typeface="Arial" charset="0"/>
                <a:cs typeface="Arial" charset="0"/>
              </a:rPr>
              <a:t>Retain moderate charge voltage</a:t>
            </a:r>
          </a:p>
          <a:p>
            <a:pPr algn="ctr">
              <a:spcBef>
                <a:spcPts val="300"/>
              </a:spcBef>
              <a:spcAft>
                <a:spcPts val="3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i="1" dirty="0">
                <a:solidFill>
                  <a:srgbClr val="A50021"/>
                </a:solidFill>
                <a:latin typeface="Arial" charset="0"/>
                <a:cs typeface="Arial" charset="0"/>
              </a:rPr>
              <a:t>Longevity as a function of charge voltage</a:t>
            </a:r>
          </a:p>
        </p:txBody>
      </p:sp>
      <p:sp>
        <p:nvSpPr>
          <p:cNvPr id="44036" name="AutoShape 2" descr="data:image/jpeg;base64,/9j/4AAQSkZJRgABAQAAAQABAAD/2wBDAAkGBwgHBgkIBwgKCgkLDRYPDQwMDRsUFRAWIB0iIiAdHx8kKDQsJCYxJx8fLT0tMTU3Ojo6Iys/RD84QzQ5Ojf/2wBDAQoKCg0MDRoPDxo3JR8lNzc3Nzc3Nzc3Nzc3Nzc3Nzc3Nzc3Nzc3Nzc3Nzc3Nzc3Nzc3Nzc3Nzc3Nzc3Nzc3Nzf/wAARCABaAFoDASIAAhEBAxEB/8QAHAAAAQUBAQEAAAAAAAAAAAAABgIDBAUHAAEI/8QAORAAAQMDAgUCBAEKBwAAAAAAAQIDBAAFERIhBhMxQWFRcQcUIoGRIzJCQ1JicoKhsRUWRGPB8PH/xAAZAQACAwEAAAAAAAAAAAAAAAABAgADBQT/xAAqEQABBAAEBQQCAwAAAAAAAAABAAIDEQQSITETUWGBkUFxwfAi0TOx4f/aAAwDAQACEQMRAD8Aw2urq6oourq6plrtk27S0xLbGckPqGdCB0HqT0A8nagSALKih11bPwj8IWS2Hr6FzHT/AKdhwttJ919VH2x7mu+I/wAMIFt4ekXSzxFQ3YYC3GkvKdQ63kA/nHII69dxnxXG3HwufkbZ61p5TmNwFlYxXUaWbgtFy4JuN+WuQ05FSpaCdPKWBnI9c7fiaKfg3wvBftz19uiGiVvFmMXmuYEBIGpQG4yScZPTSfWnlxccbHO5Gu6IjJICyKur6P4l+G9m4ijrcihhEsDZ+MhLawe2pIwFfcA+RWM8T8B3zh5Ti345fioyeeyCQBvupPVOw9vNJh8fFNQOh5H45qOjIQtXV7ivK7VWup6LFfmSEMRWlvOrOEoQnJNFvDlq4KUw1Iv3EDyXSMriohO4Se41J6+4IraeDYVtRDQ7w3w5JTFVjRKmJDCXRj85KRlav5sA+tc007ox+LfvayfCdrAdys24S+EE2cpD16UppHX5dojV/MroPYZ9xWt2aw2bh5gQoMZK1g7sRxkah3Wo9T7nOKnPzI3OMSXcm1OpAJgwhlQHYlKckD3OmnVrVHipKGxb45+lKRguufujz12GfBFZU7pZP5PH+fLj2VzaG33v+lz7j5UG3nC2oj6YsX84Dyr/AMz6VUXWFHnW2fAdS2ymWwthbjSS4pBUCBlX6Rz+iBnarHZtAQtJaC9wyhQLjv8AEf8Avk70k8sq0qGSgYUG0nDY/YSPU9yf6bYznSta+ydRz+/1Xt6qytKWZWrglyCweGlXtb8e5NOKyzGCCjQUkgask5Csfej7hqyN2G0RrXAMgssBSgQ9pcXk5KsD6VDJ6dv6UNm+F7jySwlkqTaVIQCgbqU42pS8Z7ZQgD+GjJc5JTnW2pOdeUZ2P7QPbt3qzE4osID7JdR06hQNsAhPcsOjWpsP6P1rP5N1B8p2/wCKg3O7wYDJM+6RmmydKf8AEGy3vjoFHGTQ9xnxyOHZsdi5Wt59iUwVsy4rwbdBGARtseoOoEdcY2rHLvxdxJe4Xyd1urr8ckFTehCQog5GdIBO4zvXVBgDMA4mgfvkdb90hfSnfEO/We5TH4tptVu2WCbixr1OeuAQPbfUPT1oJ0GpfJ8V7yT6VuRMbG0NbsqSCTZSA34qWZc1cURVTJRjAYDJeUUY/hzilhmnAxTWrMiv7Jx7erDZ0WyzMW2GhO5fRF1OqV+2oqJBV9vtiptn+I11tyZUp9hNxvL50pnzXioMt7fQhsABIyMnBGTjI2oWDFLTHqshpFUiI0Z8LcbzBOjtSGy9MkKXz5by8gqJOnSkABIAx9ydhkqq44j+I0m03yTbo9rZkCMpIU5IfWFLJAUcADYbkD8fFZ/BW9BlsyoqtLzSgpBIyM+R3FHLnFtjvCE/5j4fQXEjHOaKVAed8FPsDWfPhY+IJeHm6fIVwaapRrZxPK4p4mbZdgxYjCojrZQ2VLJz6qPXr0x6+tD0GTxPxiw1ZzOW7Fwlx1HLQ20gddTmhI1b7gHJJ81pXDvDlmYksXS1wJUdfVCXlLBKTjOUqUcduuPXpTTbtnhW5Vn4euUS2rSoo5hQSpKhsSNQ+o/vKO3bsRyMxYzOEEe1DUaDe9r6bI5Lq0F/ED5WMzauHoTinU21s81azkhRAAHjbJKR0yKERG8URXWyv2u4OxJJ1OJOrmAk8wHfVvv7575qOIvitTD5WxANN+t871tHh2VTiN4r35bxV0IvivflPFXZlOEqxLHinUseKmpZFeSFJjt6lAn2oWmyqOljxTqY/iq9d4XkhppIHmmlXWWropKfZNGilzsCukx/FXvCNtakXtsyXWkNtDUlC8anFb4AB2/E7ZB9KBVT5iur6vtSmGZcxWAtfkqJAFK+PM0i1OIDoAthms8RSbpEfkM8i3MyG3Cy25kAJVnUs7FR7+g7AdTEi8OoavM663L8lCZkuPNBX6wFZKTt+juNupO2PWDwhbRbbam63i4zX0OBXIjc9ehYA7IJwr3P0jbvRLJduEjiJUWO5pitFBKQgEJSUg5Oeqt8A/hgCsdwkaC1pAaBvVdhv58JgTyQdd31XW4uy1JKUqwlCT1CR0z56n71FTFHpV7cG2XJ8hcdIDRWSnT0+3imkx/FaMQAjaAK0GnJXKrEXxSvlfFWwj+KV8vT2payt4FpwluTr9iakJuUgtcspSoepFRm47jhw0hSz4FWUW0Tk4WvQwnuXCP7VeaXI0OJ0UFMGS+C4hvI8EU0GV69Gk6vSr9xNuZRp+aW6/8A7I2NMM3N2KSGo7WrspaPqqZiiWNG5TaLM8wx8y+4hodQkjJNX/D7r8tpTbzSC1jGcYzVS2UXBZcus7lgdEJGT+FOO/K60NWf5lbmepUf7Uh13VjaGy0q3yXpslDUhER5SG/qcebGoIGfQjbr4FWcp4OPtw2GQ4iShKnHUK0qWnGM5xnASMeRtt3EOHrspCxbHoyS9IUnUHE7rUBtkp3OAM436UYkoDKEt6ChTJDjyOyQSAlP3GPPnGay5ogJCQNT9vqeWv7RO6oFx0pdWlB1ICiEn1HalJZFSUt06G60AKCa1FDI9KVyalhul8uihazRnh6YgYFwKR+6nFS2uGWFKCpT7z59CrFXYp1FEkp8gQ3KtcvVyLbFaYb7udz969Z4VaaSXZ8lSsbkIFFKOgpwgEYIB96mYoFoKC1xDKyzaoAQ2Orznf8AGm0QJcNRbiu63z15Y6fejzSkIIAAHpimUtoTGUUoSD4FS1KQdGdkW13WFutSjsp5DhyB9iM+1aLDnNzLVHdQXy2sqQ3z9lLIwCs7nyPuPGaBppst5LaCfKRVnaUISg6UpG/YVW9geQT6IOCnpRTiUV6KcTViCSEUvTShS6lIWv/Z"/>
          <p:cNvSpPr>
            <a:spLocks noChangeAspect="1" noChangeArrowheads="1"/>
          </p:cNvSpPr>
          <p:nvPr/>
        </p:nvSpPr>
        <p:spPr bwMode="auto">
          <a:xfrm>
            <a:off x="155575" y="-411163"/>
            <a:ext cx="857250" cy="85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p>
        </p:txBody>
      </p:sp>
      <p:graphicFrame>
        <p:nvGraphicFramePr>
          <p:cNvPr id="2" name="Table 1"/>
          <p:cNvGraphicFramePr>
            <a:graphicFrameLocks noGrp="1"/>
          </p:cNvGraphicFramePr>
          <p:nvPr>
            <p:extLst>
              <p:ext uri="{D42A27DB-BD31-4B8C-83A1-F6EECF244321}">
                <p14:modId xmlns:p14="http://schemas.microsoft.com/office/powerpoint/2010/main" val="2439204233"/>
              </p:ext>
            </p:extLst>
          </p:nvPr>
        </p:nvGraphicFramePr>
        <p:xfrm>
          <a:off x="1524000" y="1844824"/>
          <a:ext cx="6096000" cy="323468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032000"/>
                <a:gridCol w="2032000"/>
                <a:gridCol w="2032000"/>
              </a:tblGrid>
              <a:tr h="720080">
                <a:tc>
                  <a:txBody>
                    <a:bodyPr/>
                    <a:lstStyle/>
                    <a:p>
                      <a:pPr algn="ctr">
                        <a:spcBef>
                          <a:spcPts val="900"/>
                        </a:spcBef>
                        <a:spcAft>
                          <a:spcPts val="300"/>
                        </a:spcAft>
                      </a:pPr>
                      <a:r>
                        <a:rPr lang="en-CA" dirty="0" smtClean="0">
                          <a:solidFill>
                            <a:srgbClr val="003399"/>
                          </a:solidFill>
                          <a:latin typeface="Arial" pitchFamily="34" charset="0"/>
                          <a:cs typeface="Arial" pitchFamily="34" charset="0"/>
                        </a:rPr>
                        <a:t>Charge level</a:t>
                      </a:r>
                      <a:br>
                        <a:rPr lang="en-CA" dirty="0" smtClean="0">
                          <a:solidFill>
                            <a:srgbClr val="003399"/>
                          </a:solidFill>
                          <a:latin typeface="Arial" pitchFamily="34" charset="0"/>
                          <a:cs typeface="Arial" pitchFamily="34" charset="0"/>
                        </a:rPr>
                      </a:br>
                      <a:r>
                        <a:rPr lang="en-CA" sz="1600" b="0" dirty="0" smtClean="0">
                          <a:solidFill>
                            <a:schemeClr val="tx1">
                              <a:lumMod val="65000"/>
                              <a:lumOff val="35000"/>
                            </a:schemeClr>
                          </a:solidFill>
                          <a:latin typeface="Arial" pitchFamily="34" charset="0"/>
                          <a:cs typeface="Arial" pitchFamily="34" charset="0"/>
                        </a:rPr>
                        <a:t>V/cell of Li-ion</a:t>
                      </a:r>
                      <a:endParaRPr lang="en-CA" sz="1600" b="0" dirty="0">
                        <a:solidFill>
                          <a:schemeClr val="tx1">
                            <a:lumMod val="65000"/>
                            <a:lumOff val="35000"/>
                          </a:schemeClr>
                        </a:solidFill>
                        <a:latin typeface="Arial" pitchFamily="34" charset="0"/>
                        <a:cs typeface="Arial" pitchFamily="34" charset="0"/>
                      </a:endParaRPr>
                    </a:p>
                  </a:txBody>
                  <a:tcPr>
                    <a:solidFill>
                      <a:schemeClr val="bg1">
                        <a:lumMod val="75000"/>
                      </a:schemeClr>
                    </a:solidFill>
                  </a:tcPr>
                </a:tc>
                <a:tc>
                  <a:txBody>
                    <a:bodyPr/>
                    <a:lstStyle/>
                    <a:p>
                      <a:pPr algn="ctr">
                        <a:spcBef>
                          <a:spcPts val="900"/>
                        </a:spcBef>
                        <a:spcAft>
                          <a:spcPts val="300"/>
                        </a:spcAft>
                      </a:pPr>
                      <a:r>
                        <a:rPr lang="en-CA" dirty="0" smtClean="0">
                          <a:solidFill>
                            <a:srgbClr val="003399"/>
                          </a:solidFill>
                          <a:latin typeface="Arial" pitchFamily="34" charset="0"/>
                          <a:cs typeface="Arial" pitchFamily="34" charset="0"/>
                        </a:rPr>
                        <a:t>Number of full discharge</a:t>
                      </a:r>
                      <a:r>
                        <a:rPr lang="en-CA" baseline="0" dirty="0" smtClean="0">
                          <a:solidFill>
                            <a:srgbClr val="003399"/>
                          </a:solidFill>
                          <a:latin typeface="Arial" pitchFamily="34" charset="0"/>
                          <a:cs typeface="Arial" pitchFamily="34" charset="0"/>
                        </a:rPr>
                        <a:t> cycles</a:t>
                      </a:r>
                      <a:endParaRPr lang="en-CA" dirty="0">
                        <a:solidFill>
                          <a:srgbClr val="003399"/>
                        </a:solidFill>
                        <a:latin typeface="Arial" pitchFamily="34" charset="0"/>
                        <a:cs typeface="Arial" pitchFamily="34" charset="0"/>
                      </a:endParaRPr>
                    </a:p>
                  </a:txBody>
                  <a:tcPr>
                    <a:solidFill>
                      <a:schemeClr val="bg1">
                        <a:lumMod val="75000"/>
                      </a:schemeClr>
                    </a:solidFill>
                  </a:tcPr>
                </a:tc>
                <a:tc>
                  <a:txBody>
                    <a:bodyPr/>
                    <a:lstStyle/>
                    <a:p>
                      <a:pPr algn="ctr">
                        <a:spcBef>
                          <a:spcPts val="900"/>
                        </a:spcBef>
                        <a:spcAft>
                          <a:spcPts val="300"/>
                        </a:spcAft>
                      </a:pPr>
                      <a:r>
                        <a:rPr lang="en-CA" dirty="0" smtClean="0">
                          <a:solidFill>
                            <a:srgbClr val="003399"/>
                          </a:solidFill>
                          <a:latin typeface="Arial" pitchFamily="34" charset="0"/>
                          <a:cs typeface="Arial" pitchFamily="34" charset="0"/>
                        </a:rPr>
                        <a:t>Capacity at </a:t>
                      </a:r>
                      <a:br>
                        <a:rPr lang="en-CA" dirty="0" smtClean="0">
                          <a:solidFill>
                            <a:srgbClr val="003399"/>
                          </a:solidFill>
                          <a:latin typeface="Arial" pitchFamily="34" charset="0"/>
                          <a:cs typeface="Arial" pitchFamily="34" charset="0"/>
                        </a:rPr>
                      </a:br>
                      <a:r>
                        <a:rPr lang="en-CA" dirty="0" smtClean="0">
                          <a:solidFill>
                            <a:srgbClr val="003399"/>
                          </a:solidFill>
                          <a:latin typeface="Arial" pitchFamily="34" charset="0"/>
                          <a:cs typeface="Arial" pitchFamily="34" charset="0"/>
                        </a:rPr>
                        <a:t>full charge</a:t>
                      </a:r>
                      <a:endParaRPr lang="en-CA" dirty="0">
                        <a:solidFill>
                          <a:srgbClr val="003399"/>
                        </a:solidFill>
                        <a:latin typeface="Arial" pitchFamily="34" charset="0"/>
                        <a:cs typeface="Arial" pitchFamily="34" charset="0"/>
                      </a:endParaRPr>
                    </a:p>
                  </a:txBody>
                  <a:tcPr>
                    <a:solidFill>
                      <a:schemeClr val="bg1">
                        <a:lumMod val="75000"/>
                      </a:schemeClr>
                    </a:solidFill>
                  </a:tcPr>
                </a:tc>
              </a:tr>
              <a:tr h="370840">
                <a:tc>
                  <a:txBody>
                    <a:bodyPr/>
                    <a:lstStyle/>
                    <a:p>
                      <a:pPr algn="ctr">
                        <a:lnSpc>
                          <a:spcPct val="150000"/>
                        </a:lnSpc>
                      </a:pPr>
                      <a:r>
                        <a:rPr lang="en-US" sz="1800" kern="1200" dirty="0" smtClean="0">
                          <a:solidFill>
                            <a:schemeClr val="tx1">
                              <a:lumMod val="65000"/>
                              <a:lumOff val="35000"/>
                            </a:schemeClr>
                          </a:solidFill>
                          <a:effectLst/>
                          <a:latin typeface="Arial" pitchFamily="34" charset="0"/>
                          <a:ea typeface="+mn-ea"/>
                          <a:cs typeface="Arial" pitchFamily="34" charset="0"/>
                        </a:rPr>
                        <a:t>(4.30)</a:t>
                      </a:r>
                      <a:endParaRPr lang="en-CA" dirty="0">
                        <a:solidFill>
                          <a:schemeClr val="tx1">
                            <a:lumMod val="65000"/>
                            <a:lumOff val="35000"/>
                          </a:schemeClr>
                        </a:solidFill>
                        <a:latin typeface="Arial" pitchFamily="34" charset="0"/>
                        <a:cs typeface="Arial" pitchFamily="34" charset="0"/>
                      </a:endParaRPr>
                    </a:p>
                  </a:txBody>
                  <a:tcPr>
                    <a:solidFill>
                      <a:schemeClr val="bg1">
                        <a:lumMod val="85000"/>
                      </a:schemeClr>
                    </a:solidFill>
                  </a:tcPr>
                </a:tc>
                <a:tc>
                  <a:txBody>
                    <a:bodyPr/>
                    <a:lstStyle/>
                    <a:p>
                      <a:pPr algn="ctr">
                        <a:lnSpc>
                          <a:spcPct val="150000"/>
                        </a:lnSpc>
                      </a:pPr>
                      <a:r>
                        <a:rPr lang="en-CA" dirty="0" smtClean="0">
                          <a:solidFill>
                            <a:schemeClr val="tx1">
                              <a:lumMod val="65000"/>
                              <a:lumOff val="35000"/>
                            </a:schemeClr>
                          </a:solidFill>
                          <a:latin typeface="Arial" pitchFamily="34" charset="0"/>
                          <a:cs typeface="Arial" pitchFamily="34" charset="0"/>
                        </a:rPr>
                        <a:t>(150 – 250)</a:t>
                      </a:r>
                      <a:endParaRPr lang="en-CA" dirty="0">
                        <a:solidFill>
                          <a:schemeClr val="tx1">
                            <a:lumMod val="65000"/>
                            <a:lumOff val="35000"/>
                          </a:schemeClr>
                        </a:solidFill>
                        <a:latin typeface="Arial" pitchFamily="34" charset="0"/>
                        <a:cs typeface="Arial" pitchFamily="34" charset="0"/>
                      </a:endParaRPr>
                    </a:p>
                  </a:txBody>
                  <a:tcPr>
                    <a:solidFill>
                      <a:schemeClr val="bg1">
                        <a:lumMod val="85000"/>
                      </a:schemeClr>
                    </a:solidFill>
                  </a:tcPr>
                </a:tc>
                <a:tc>
                  <a:txBody>
                    <a:bodyPr/>
                    <a:lstStyle/>
                    <a:p>
                      <a:pPr algn="ctr">
                        <a:lnSpc>
                          <a:spcPct val="150000"/>
                        </a:lnSpc>
                      </a:pPr>
                      <a:r>
                        <a:rPr lang="en-CA" dirty="0" smtClean="0">
                          <a:solidFill>
                            <a:schemeClr val="tx1">
                              <a:lumMod val="65000"/>
                              <a:lumOff val="35000"/>
                            </a:schemeClr>
                          </a:solidFill>
                          <a:latin typeface="Arial" pitchFamily="34" charset="0"/>
                          <a:cs typeface="Arial" pitchFamily="34" charset="0"/>
                        </a:rPr>
                        <a:t>(110%)</a:t>
                      </a:r>
                      <a:endParaRPr lang="en-CA" dirty="0">
                        <a:solidFill>
                          <a:schemeClr val="tx1">
                            <a:lumMod val="65000"/>
                            <a:lumOff val="35000"/>
                          </a:schemeClr>
                        </a:solidFill>
                        <a:latin typeface="Arial" pitchFamily="34" charset="0"/>
                        <a:cs typeface="Arial" pitchFamily="34" charset="0"/>
                      </a:endParaRPr>
                    </a:p>
                  </a:txBody>
                  <a:tcPr>
                    <a:solidFill>
                      <a:schemeClr val="bg1">
                        <a:lumMod val="85000"/>
                      </a:schemeClr>
                    </a:solidFill>
                  </a:tcPr>
                </a:tc>
              </a:tr>
              <a:tr h="370840">
                <a:tc>
                  <a:txBody>
                    <a:bodyPr/>
                    <a:lstStyle/>
                    <a:p>
                      <a:pPr algn="ctr">
                        <a:lnSpc>
                          <a:spcPct val="150000"/>
                        </a:lnSpc>
                      </a:pPr>
                      <a:r>
                        <a:rPr lang="en-CA" b="0" dirty="0" smtClean="0">
                          <a:solidFill>
                            <a:srgbClr val="003399"/>
                          </a:solidFill>
                          <a:latin typeface="Arial" pitchFamily="34" charset="0"/>
                          <a:cs typeface="Arial" pitchFamily="34" charset="0"/>
                        </a:rPr>
                        <a:t>4.20 </a:t>
                      </a:r>
                      <a:endParaRPr lang="en-CA" b="0" dirty="0">
                        <a:solidFill>
                          <a:srgbClr val="003399"/>
                        </a:solidFill>
                        <a:latin typeface="Arial" pitchFamily="34" charset="0"/>
                        <a:cs typeface="Arial" pitchFamily="34" charset="0"/>
                      </a:endParaRPr>
                    </a:p>
                  </a:txBody>
                  <a:tcPr>
                    <a:solidFill>
                      <a:schemeClr val="bg1">
                        <a:lumMod val="85000"/>
                      </a:schemeClr>
                    </a:solidFill>
                  </a:tcPr>
                </a:tc>
                <a:tc>
                  <a:txBody>
                    <a:bodyPr/>
                    <a:lstStyle/>
                    <a:p>
                      <a:pPr algn="ctr">
                        <a:lnSpc>
                          <a:spcPct val="150000"/>
                        </a:lnSpc>
                      </a:pPr>
                      <a:r>
                        <a:rPr lang="en-CA" b="0" dirty="0" smtClean="0">
                          <a:solidFill>
                            <a:srgbClr val="003399"/>
                          </a:solidFill>
                          <a:latin typeface="Arial" pitchFamily="34" charset="0"/>
                          <a:cs typeface="Arial" pitchFamily="34" charset="0"/>
                        </a:rPr>
                        <a:t>300 </a:t>
                      </a:r>
                      <a:r>
                        <a:rPr lang="en-CA" dirty="0" smtClean="0">
                          <a:solidFill>
                            <a:srgbClr val="003399"/>
                          </a:solidFill>
                          <a:latin typeface="Arial" pitchFamily="34" charset="0"/>
                          <a:cs typeface="Arial" pitchFamily="34" charset="0"/>
                        </a:rPr>
                        <a:t>–</a:t>
                      </a:r>
                      <a:r>
                        <a:rPr lang="en-CA" b="0" dirty="0" smtClean="0">
                          <a:solidFill>
                            <a:srgbClr val="003399"/>
                          </a:solidFill>
                          <a:latin typeface="Arial" pitchFamily="34" charset="0"/>
                          <a:cs typeface="Arial" pitchFamily="34" charset="0"/>
                        </a:rPr>
                        <a:t> 500</a:t>
                      </a:r>
                      <a:endParaRPr lang="en-CA" b="0" dirty="0">
                        <a:solidFill>
                          <a:srgbClr val="003399"/>
                        </a:solidFill>
                        <a:latin typeface="Arial" pitchFamily="34" charset="0"/>
                        <a:cs typeface="Arial" pitchFamily="34" charset="0"/>
                      </a:endParaRPr>
                    </a:p>
                  </a:txBody>
                  <a:tcPr>
                    <a:solidFill>
                      <a:schemeClr val="bg1">
                        <a:lumMod val="85000"/>
                      </a:schemeClr>
                    </a:solidFill>
                  </a:tcPr>
                </a:tc>
                <a:tc>
                  <a:txBody>
                    <a:bodyPr/>
                    <a:lstStyle/>
                    <a:p>
                      <a:pPr algn="ctr">
                        <a:lnSpc>
                          <a:spcPct val="150000"/>
                        </a:lnSpc>
                      </a:pPr>
                      <a:r>
                        <a:rPr lang="en-CA" b="0" dirty="0" smtClean="0">
                          <a:solidFill>
                            <a:srgbClr val="003399"/>
                          </a:solidFill>
                          <a:latin typeface="Arial" pitchFamily="34" charset="0"/>
                          <a:cs typeface="Arial" pitchFamily="34" charset="0"/>
                        </a:rPr>
                        <a:t>100%</a:t>
                      </a:r>
                      <a:endParaRPr lang="en-CA" b="0" dirty="0">
                        <a:solidFill>
                          <a:srgbClr val="003399"/>
                        </a:solidFill>
                        <a:latin typeface="Arial" pitchFamily="34" charset="0"/>
                        <a:cs typeface="Arial" pitchFamily="34" charset="0"/>
                      </a:endParaRPr>
                    </a:p>
                  </a:txBody>
                  <a:tcPr>
                    <a:solidFill>
                      <a:schemeClr val="bg1">
                        <a:lumMod val="85000"/>
                      </a:schemeClr>
                    </a:solidFill>
                  </a:tcPr>
                </a:tc>
              </a:tr>
              <a:tr h="370840">
                <a:tc>
                  <a:txBody>
                    <a:bodyPr/>
                    <a:lstStyle/>
                    <a:p>
                      <a:pPr algn="ctr">
                        <a:lnSpc>
                          <a:spcPct val="150000"/>
                        </a:lnSpc>
                      </a:pPr>
                      <a:r>
                        <a:rPr lang="en-CA" dirty="0" smtClean="0">
                          <a:solidFill>
                            <a:srgbClr val="003399"/>
                          </a:solidFill>
                          <a:latin typeface="Arial" pitchFamily="34" charset="0"/>
                          <a:cs typeface="Arial" pitchFamily="34" charset="0"/>
                        </a:rPr>
                        <a:t>4.10</a:t>
                      </a:r>
                      <a:endParaRPr lang="en-CA" dirty="0">
                        <a:solidFill>
                          <a:srgbClr val="003399"/>
                        </a:solidFill>
                        <a:latin typeface="Arial" pitchFamily="34" charset="0"/>
                        <a:cs typeface="Arial" pitchFamily="34" charset="0"/>
                      </a:endParaRPr>
                    </a:p>
                  </a:txBody>
                  <a:tcPr>
                    <a:solidFill>
                      <a:schemeClr val="bg1">
                        <a:lumMod val="85000"/>
                      </a:schemeClr>
                    </a:solidFill>
                  </a:tcPr>
                </a:tc>
                <a:tc>
                  <a:txBody>
                    <a:bodyPr/>
                    <a:lstStyle/>
                    <a:p>
                      <a:pPr algn="ctr">
                        <a:lnSpc>
                          <a:spcPct val="150000"/>
                        </a:lnSpc>
                      </a:pPr>
                      <a:r>
                        <a:rPr lang="en-CA" dirty="0" smtClean="0">
                          <a:solidFill>
                            <a:srgbClr val="003399"/>
                          </a:solidFill>
                          <a:latin typeface="Arial" pitchFamily="34" charset="0"/>
                          <a:cs typeface="Arial" pitchFamily="34" charset="0"/>
                        </a:rPr>
                        <a:t>600 – 1,000</a:t>
                      </a:r>
                      <a:endParaRPr lang="en-CA" dirty="0">
                        <a:solidFill>
                          <a:srgbClr val="003399"/>
                        </a:solidFill>
                        <a:latin typeface="Arial" pitchFamily="34" charset="0"/>
                        <a:cs typeface="Arial" pitchFamily="34" charset="0"/>
                      </a:endParaRPr>
                    </a:p>
                  </a:txBody>
                  <a:tcPr>
                    <a:solidFill>
                      <a:schemeClr val="bg1">
                        <a:lumMod val="85000"/>
                      </a:schemeClr>
                    </a:solidFill>
                  </a:tcPr>
                </a:tc>
                <a:tc>
                  <a:txBody>
                    <a:bodyPr/>
                    <a:lstStyle/>
                    <a:p>
                      <a:pPr algn="ctr">
                        <a:lnSpc>
                          <a:spcPct val="150000"/>
                        </a:lnSpc>
                      </a:pPr>
                      <a:r>
                        <a:rPr lang="en-CA" dirty="0" smtClean="0">
                          <a:solidFill>
                            <a:srgbClr val="003399"/>
                          </a:solidFill>
                          <a:latin typeface="Arial" pitchFamily="34" charset="0"/>
                          <a:cs typeface="Arial" pitchFamily="34" charset="0"/>
                        </a:rPr>
                        <a:t>90%</a:t>
                      </a:r>
                      <a:endParaRPr lang="en-CA" dirty="0">
                        <a:solidFill>
                          <a:srgbClr val="003399"/>
                        </a:solidFill>
                        <a:latin typeface="Arial" pitchFamily="34" charset="0"/>
                        <a:cs typeface="Arial" pitchFamily="34" charset="0"/>
                      </a:endParaRPr>
                    </a:p>
                  </a:txBody>
                  <a:tcPr>
                    <a:solidFill>
                      <a:schemeClr val="bg1">
                        <a:lumMod val="85000"/>
                      </a:schemeClr>
                    </a:solidFill>
                  </a:tcPr>
                </a:tc>
              </a:tr>
              <a:tr h="370840">
                <a:tc>
                  <a:txBody>
                    <a:bodyPr/>
                    <a:lstStyle/>
                    <a:p>
                      <a:pPr algn="ctr">
                        <a:lnSpc>
                          <a:spcPct val="150000"/>
                        </a:lnSpc>
                      </a:pPr>
                      <a:r>
                        <a:rPr lang="en-CA" dirty="0" smtClean="0">
                          <a:solidFill>
                            <a:srgbClr val="003399"/>
                          </a:solidFill>
                          <a:latin typeface="Arial" pitchFamily="34" charset="0"/>
                          <a:cs typeface="Arial" pitchFamily="34" charset="0"/>
                        </a:rPr>
                        <a:t>4.00</a:t>
                      </a:r>
                      <a:endParaRPr lang="en-CA" dirty="0">
                        <a:solidFill>
                          <a:srgbClr val="003399"/>
                        </a:solidFill>
                        <a:latin typeface="Arial" pitchFamily="34" charset="0"/>
                        <a:cs typeface="Arial" pitchFamily="34" charset="0"/>
                      </a:endParaRPr>
                    </a:p>
                  </a:txBody>
                  <a:tcPr>
                    <a:solidFill>
                      <a:schemeClr val="bg1">
                        <a:lumMod val="85000"/>
                      </a:schemeClr>
                    </a:solidFill>
                  </a:tcPr>
                </a:tc>
                <a:tc>
                  <a:txBody>
                    <a:bodyPr/>
                    <a:lstStyle/>
                    <a:p>
                      <a:pPr algn="ctr">
                        <a:lnSpc>
                          <a:spcPct val="150000"/>
                        </a:lnSpc>
                      </a:pPr>
                      <a:r>
                        <a:rPr lang="en-CA" dirty="0" smtClean="0">
                          <a:solidFill>
                            <a:srgbClr val="003399"/>
                          </a:solidFill>
                          <a:latin typeface="Arial" pitchFamily="34" charset="0"/>
                          <a:cs typeface="Arial" pitchFamily="34" charset="0"/>
                        </a:rPr>
                        <a:t>1,200 – 2,000</a:t>
                      </a:r>
                      <a:endParaRPr lang="en-CA" dirty="0">
                        <a:solidFill>
                          <a:srgbClr val="003399"/>
                        </a:solidFill>
                        <a:latin typeface="Arial" pitchFamily="34" charset="0"/>
                        <a:cs typeface="Arial" pitchFamily="34" charset="0"/>
                      </a:endParaRPr>
                    </a:p>
                  </a:txBody>
                  <a:tcPr>
                    <a:solidFill>
                      <a:schemeClr val="bg1">
                        <a:lumMod val="85000"/>
                      </a:schemeClr>
                    </a:solidFill>
                  </a:tcPr>
                </a:tc>
                <a:tc>
                  <a:txBody>
                    <a:bodyPr/>
                    <a:lstStyle/>
                    <a:p>
                      <a:pPr algn="ctr">
                        <a:lnSpc>
                          <a:spcPct val="150000"/>
                        </a:lnSpc>
                      </a:pPr>
                      <a:r>
                        <a:rPr lang="en-CA" dirty="0" smtClean="0">
                          <a:solidFill>
                            <a:srgbClr val="003399"/>
                          </a:solidFill>
                          <a:latin typeface="Arial" pitchFamily="34" charset="0"/>
                          <a:cs typeface="Arial" pitchFamily="34" charset="0"/>
                        </a:rPr>
                        <a:t>70% </a:t>
                      </a:r>
                      <a:endParaRPr lang="en-CA" sz="1600" dirty="0">
                        <a:solidFill>
                          <a:schemeClr val="tx1">
                            <a:lumMod val="50000"/>
                            <a:lumOff val="50000"/>
                          </a:schemeClr>
                        </a:solidFill>
                        <a:latin typeface="Arial" pitchFamily="34" charset="0"/>
                        <a:cs typeface="Arial" pitchFamily="34" charset="0"/>
                      </a:endParaRPr>
                    </a:p>
                  </a:txBody>
                  <a:tcPr>
                    <a:solidFill>
                      <a:schemeClr val="bg1">
                        <a:lumMod val="85000"/>
                      </a:schemeClr>
                    </a:solidFill>
                  </a:tcPr>
                </a:tc>
              </a:tr>
              <a:tr h="370840">
                <a:tc>
                  <a:txBody>
                    <a:bodyPr/>
                    <a:lstStyle/>
                    <a:p>
                      <a:pPr algn="ctr">
                        <a:lnSpc>
                          <a:spcPct val="150000"/>
                        </a:lnSpc>
                      </a:pPr>
                      <a:r>
                        <a:rPr lang="en-CA" dirty="0" smtClean="0">
                          <a:solidFill>
                            <a:srgbClr val="003399"/>
                          </a:solidFill>
                          <a:latin typeface="Arial" pitchFamily="34" charset="0"/>
                          <a:cs typeface="Arial" pitchFamily="34" charset="0"/>
                        </a:rPr>
                        <a:t>3.90</a:t>
                      </a:r>
                      <a:endParaRPr lang="en-CA" dirty="0">
                        <a:solidFill>
                          <a:srgbClr val="003399"/>
                        </a:solidFill>
                        <a:latin typeface="Arial" pitchFamily="34" charset="0"/>
                        <a:cs typeface="Arial" pitchFamily="34" charset="0"/>
                      </a:endParaRPr>
                    </a:p>
                  </a:txBody>
                  <a:tcPr>
                    <a:solidFill>
                      <a:schemeClr val="bg1">
                        <a:lumMod val="85000"/>
                      </a:schemeClr>
                    </a:solidFill>
                  </a:tcPr>
                </a:tc>
                <a:tc>
                  <a:txBody>
                    <a:bodyPr/>
                    <a:lstStyle/>
                    <a:p>
                      <a:pPr algn="ctr">
                        <a:lnSpc>
                          <a:spcPct val="150000"/>
                        </a:lnSpc>
                      </a:pPr>
                      <a:r>
                        <a:rPr lang="en-CA" dirty="0" smtClean="0">
                          <a:solidFill>
                            <a:srgbClr val="003399"/>
                          </a:solidFill>
                          <a:latin typeface="Arial" pitchFamily="34" charset="0"/>
                          <a:cs typeface="Arial" pitchFamily="34" charset="0"/>
                        </a:rPr>
                        <a:t>2,400 – 4,000</a:t>
                      </a:r>
                      <a:endParaRPr lang="en-CA" dirty="0">
                        <a:solidFill>
                          <a:srgbClr val="003399"/>
                        </a:solidFill>
                        <a:latin typeface="Arial" pitchFamily="34" charset="0"/>
                        <a:cs typeface="Arial" pitchFamily="34" charset="0"/>
                      </a:endParaRPr>
                    </a:p>
                  </a:txBody>
                  <a:tcPr>
                    <a:solidFill>
                      <a:schemeClr val="bg1">
                        <a:lumMod val="85000"/>
                      </a:schemeClr>
                    </a:solidFill>
                  </a:tcPr>
                </a:tc>
                <a:tc>
                  <a:txBody>
                    <a:bodyPr/>
                    <a:lstStyle/>
                    <a:p>
                      <a:pPr algn="ctr">
                        <a:lnSpc>
                          <a:spcPct val="150000"/>
                        </a:lnSpc>
                      </a:pPr>
                      <a:r>
                        <a:rPr lang="en-CA" sz="1800" dirty="0" smtClean="0">
                          <a:solidFill>
                            <a:srgbClr val="003399"/>
                          </a:solidFill>
                          <a:latin typeface="Arial" pitchFamily="34" charset="0"/>
                          <a:cs typeface="Arial" pitchFamily="34" charset="0"/>
                        </a:rPr>
                        <a:t>50%</a:t>
                      </a:r>
                      <a:endParaRPr lang="en-CA" sz="1800" dirty="0">
                        <a:solidFill>
                          <a:srgbClr val="003399"/>
                        </a:solidFill>
                        <a:latin typeface="Arial" pitchFamily="34" charset="0"/>
                        <a:cs typeface="Arial" pitchFamily="34" charset="0"/>
                      </a:endParaRPr>
                    </a:p>
                  </a:txBody>
                  <a:tcPr>
                    <a:solidFill>
                      <a:schemeClr val="bg1">
                        <a:lumMod val="85000"/>
                      </a:schemeClr>
                    </a:solidFill>
                  </a:tcPr>
                </a:tc>
              </a:tr>
            </a:tbl>
          </a:graphicData>
        </a:graphic>
      </p:graphicFrame>
      <p:sp>
        <p:nvSpPr>
          <p:cNvPr id="44038" name="Rectangle 3"/>
          <p:cNvSpPr>
            <a:spLocks noChangeArrowheads="1"/>
          </p:cNvSpPr>
          <p:nvPr/>
        </p:nvSpPr>
        <p:spPr bwMode="auto">
          <a:xfrm>
            <a:off x="1331640" y="5445224"/>
            <a:ext cx="66967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ts val="600"/>
              </a:spcBef>
              <a:spcAft>
                <a:spcPts val="600"/>
              </a:spcAft>
            </a:pPr>
            <a:r>
              <a:rPr lang="en-US" sz="2400" dirty="0" smtClean="0">
                <a:solidFill>
                  <a:srgbClr val="003399"/>
                </a:solidFill>
                <a:latin typeface="Arial" charset="0"/>
                <a:cs typeface="Arial" charset="0"/>
              </a:rPr>
              <a:t>Every </a:t>
            </a:r>
            <a:r>
              <a:rPr lang="en-US" sz="2400" dirty="0">
                <a:solidFill>
                  <a:srgbClr val="003399"/>
                </a:solidFill>
                <a:latin typeface="Arial" charset="0"/>
                <a:cs typeface="Arial" charset="0"/>
              </a:rPr>
              <a:t>0.10V below 4.20V/cell doubles </a:t>
            </a:r>
            <a:r>
              <a:rPr lang="en-US" sz="2400" dirty="0" smtClean="0">
                <a:solidFill>
                  <a:srgbClr val="003399"/>
                </a:solidFill>
                <a:latin typeface="Arial" charset="0"/>
                <a:cs typeface="Arial" charset="0"/>
              </a:rPr>
              <a:t>cycle life; lower </a:t>
            </a:r>
            <a:r>
              <a:rPr lang="en-US" sz="2400" dirty="0">
                <a:solidFill>
                  <a:srgbClr val="003399"/>
                </a:solidFill>
                <a:latin typeface="Arial" charset="0"/>
                <a:cs typeface="Arial" charset="0"/>
              </a:rPr>
              <a:t>charge voltages reduce </a:t>
            </a:r>
            <a:r>
              <a:rPr lang="en-US" sz="2400" dirty="0" smtClean="0">
                <a:solidFill>
                  <a:srgbClr val="003399"/>
                </a:solidFill>
                <a:latin typeface="Arial" charset="0"/>
                <a:cs typeface="Arial" charset="0"/>
              </a:rPr>
              <a:t>capacity</a:t>
            </a:r>
            <a:endParaRPr lang="en-US" sz="2400" dirty="0">
              <a:solidFill>
                <a:srgbClr val="003399"/>
              </a:solidFill>
              <a:latin typeface="Arial" charset="0"/>
              <a:cs typeface="Arial" charset="0"/>
            </a:endParaRPr>
          </a:p>
        </p:txBody>
      </p:sp>
    </p:spTree>
    <p:extLst>
      <p:ext uri="{BB962C8B-B14F-4D97-AF65-F5344CB8AC3E}">
        <p14:creationId xmlns:p14="http://schemas.microsoft.com/office/powerpoint/2010/main" val="3064668263"/>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990600" y="465138"/>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CA" sz="3200" b="1" dirty="0">
              <a:solidFill>
                <a:srgbClr val="CC3300"/>
              </a:solidFill>
              <a:latin typeface="Arial" charset="0"/>
            </a:endParaRPr>
          </a:p>
        </p:txBody>
      </p:sp>
      <p:sp>
        <p:nvSpPr>
          <p:cNvPr id="2" name="Rectangle 1"/>
          <p:cNvSpPr/>
          <p:nvPr/>
        </p:nvSpPr>
        <p:spPr>
          <a:xfrm>
            <a:off x="1731712" y="620688"/>
            <a:ext cx="5813386" cy="523220"/>
          </a:xfrm>
          <a:prstGeom prst="rect">
            <a:avLst/>
          </a:prstGeom>
        </p:spPr>
        <p:txBody>
          <a:bodyPr wrap="none">
            <a:spAutoFit/>
          </a:bodyPr>
          <a:lstStyle/>
          <a:p>
            <a:r>
              <a:rPr lang="en-CA" sz="2800" b="1" smtClean="0">
                <a:solidFill>
                  <a:srgbClr val="000099"/>
                </a:solidFill>
                <a:latin typeface="Arial" pitchFamily="34" charset="0"/>
                <a:ea typeface="Times New Roman"/>
                <a:cs typeface="Arial" pitchFamily="34" charset="0"/>
              </a:rPr>
              <a:t>Table </a:t>
            </a:r>
            <a:r>
              <a:rPr lang="en-CA" sz="2800" b="1" dirty="0" smtClean="0">
                <a:solidFill>
                  <a:srgbClr val="000099"/>
                </a:solidFill>
                <a:latin typeface="Arial" pitchFamily="34" charset="0"/>
                <a:ea typeface="Times New Roman"/>
                <a:cs typeface="Arial" pitchFamily="34" charset="0"/>
              </a:rPr>
              <a:t>of Battery Dos and Don’ts</a:t>
            </a:r>
            <a:endParaRPr lang="en-CA" sz="2800" dirty="0">
              <a:solidFill>
                <a:srgbClr val="000099"/>
              </a:solidFill>
              <a:latin typeface="Arial" pitchFamily="34" charset="0"/>
              <a:cs typeface="Arial"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768098473"/>
              </p:ext>
            </p:extLst>
          </p:nvPr>
        </p:nvGraphicFramePr>
        <p:xfrm>
          <a:off x="641961" y="1412776"/>
          <a:ext cx="7992888" cy="4689688"/>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512168"/>
                <a:gridCol w="2232248"/>
                <a:gridCol w="2160240"/>
                <a:gridCol w="2088232"/>
              </a:tblGrid>
              <a:tr h="504056">
                <a:tc>
                  <a:txBody>
                    <a:bodyPr/>
                    <a:lstStyle/>
                    <a:p>
                      <a:pPr algn="ctr"/>
                      <a:r>
                        <a:rPr lang="en-CA" dirty="0" smtClean="0"/>
                        <a:t>Battery care</a:t>
                      </a:r>
                      <a:endParaRPr lang="en-CA" dirty="0"/>
                    </a:p>
                  </a:txBody>
                  <a:tcPr/>
                </a:tc>
                <a:tc>
                  <a:txBody>
                    <a:bodyPr/>
                    <a:lstStyle/>
                    <a:p>
                      <a:pPr algn="ctr"/>
                      <a:r>
                        <a:rPr lang="en-CA" dirty="0" smtClean="0"/>
                        <a:t>Lead acid</a:t>
                      </a:r>
                      <a:endParaRPr lang="en-CA" dirty="0"/>
                    </a:p>
                  </a:txBody>
                  <a:tcPr/>
                </a:tc>
                <a:tc>
                  <a:txBody>
                    <a:bodyPr/>
                    <a:lstStyle/>
                    <a:p>
                      <a:pPr algn="ctr"/>
                      <a:r>
                        <a:rPr lang="en-CA" dirty="0" smtClean="0"/>
                        <a:t>Nickel-based</a:t>
                      </a:r>
                      <a:endParaRPr lang="en-CA" dirty="0"/>
                    </a:p>
                  </a:txBody>
                  <a:tcPr/>
                </a:tc>
                <a:tc>
                  <a:txBody>
                    <a:bodyPr/>
                    <a:lstStyle/>
                    <a:p>
                      <a:pPr algn="ctr"/>
                      <a:r>
                        <a:rPr lang="en-CA" dirty="0" smtClean="0"/>
                        <a:t>Li-ion</a:t>
                      </a:r>
                      <a:endParaRPr lang="en-CA" dirty="0"/>
                    </a:p>
                  </a:txBody>
                  <a:tcPr/>
                </a:tc>
              </a:tr>
              <a:tr h="1224136">
                <a:tc>
                  <a:txBody>
                    <a:bodyPr/>
                    <a:lstStyle/>
                    <a:p>
                      <a:r>
                        <a:rPr lang="en-CA" b="1" dirty="0" smtClean="0"/>
                        <a:t>Best way </a:t>
                      </a:r>
                      <a:br>
                        <a:rPr lang="en-CA" b="1" dirty="0" smtClean="0"/>
                      </a:br>
                      <a:r>
                        <a:rPr lang="en-CA" b="1" dirty="0" smtClean="0"/>
                        <a:t>to charge</a:t>
                      </a:r>
                      <a:endParaRPr lang="en-CA" b="1" dirty="0"/>
                    </a:p>
                  </a:txBody>
                  <a:tcPr/>
                </a:tc>
                <a:tc>
                  <a:txBody>
                    <a:bodyPr/>
                    <a:lstStyle/>
                    <a:p>
                      <a:r>
                        <a:rPr lang="en-CA" dirty="0" smtClean="0"/>
                        <a:t>Apply occasional full 14h charge to prevent sulfation; charge every 6 month</a:t>
                      </a:r>
                      <a:endParaRPr lang="en-CA" dirty="0"/>
                    </a:p>
                  </a:txBody>
                  <a:tcPr/>
                </a:tc>
                <a:tc>
                  <a:txBody>
                    <a:bodyPr/>
                    <a:lstStyle/>
                    <a:p>
                      <a:r>
                        <a:rPr lang="en-CA" dirty="0" smtClean="0"/>
                        <a:t>Avoid leaving battery in charger  on Ready for days (memory).</a:t>
                      </a:r>
                      <a:endParaRPr lang="en-CA" dirty="0"/>
                    </a:p>
                  </a:txBody>
                  <a:tcPr/>
                </a:tc>
                <a:tc>
                  <a:txBody>
                    <a:bodyPr/>
                    <a:lstStyle/>
                    <a:p>
                      <a:r>
                        <a:rPr lang="en-CA" dirty="0" smtClean="0"/>
                        <a:t>Partial charge fine; lower cell voltages</a:t>
                      </a:r>
                      <a:r>
                        <a:rPr lang="en-CA" baseline="0" dirty="0" smtClean="0"/>
                        <a:t> </a:t>
                      </a:r>
                      <a:r>
                        <a:rPr lang="en-CA" dirty="0" smtClean="0"/>
                        <a:t>preferred; keep cool.</a:t>
                      </a:r>
                      <a:endParaRPr lang="en-CA" dirty="0"/>
                    </a:p>
                  </a:txBody>
                  <a:tcPr/>
                </a:tc>
              </a:tr>
              <a:tr h="1152128">
                <a:tc>
                  <a:txBody>
                    <a:bodyPr/>
                    <a:lstStyle/>
                    <a:p>
                      <a:r>
                        <a:rPr lang="en-CA" b="1" dirty="0" smtClean="0"/>
                        <a:t>Discharge</a:t>
                      </a:r>
                      <a:endParaRPr lang="en-CA" b="1" dirty="0"/>
                    </a:p>
                  </a:txBody>
                  <a:tcPr/>
                </a:tc>
                <a:tc>
                  <a:txBody>
                    <a:bodyPr/>
                    <a:lstStyle/>
                    <a:p>
                      <a:r>
                        <a:rPr lang="en-CA" dirty="0" smtClean="0"/>
                        <a:t>Do not cycle starter batteries; avoid full discharges; always charge after use.</a:t>
                      </a:r>
                      <a:endParaRPr lang="en-CA" dirty="0"/>
                    </a:p>
                  </a:txBody>
                  <a:tcPr/>
                </a:tc>
                <a:tc>
                  <a:txBody>
                    <a:bodyPr/>
                    <a:lstStyle/>
                    <a:p>
                      <a:r>
                        <a:rPr lang="en-CA" dirty="0" smtClean="0"/>
                        <a:t>Do not over-discharge at high load; cell reversal causes short. </a:t>
                      </a:r>
                      <a:endParaRPr lang="en-CA" dirty="0"/>
                    </a:p>
                  </a:txBody>
                  <a:tcPr/>
                </a:tc>
                <a:tc>
                  <a:txBody>
                    <a:bodyPr/>
                    <a:lstStyle/>
                    <a:p>
                      <a:r>
                        <a:rPr lang="en-CA" dirty="0" smtClean="0"/>
                        <a:t>Keep protection circuit alive by applying</a:t>
                      </a:r>
                      <a:r>
                        <a:rPr lang="en-CA" baseline="0" dirty="0" smtClean="0"/>
                        <a:t> some charge </a:t>
                      </a:r>
                      <a:r>
                        <a:rPr lang="en-CA" dirty="0" smtClean="0"/>
                        <a:t>after a full discharge.</a:t>
                      </a:r>
                      <a:endParaRPr lang="en-CA" dirty="0"/>
                    </a:p>
                  </a:txBody>
                  <a:tcPr/>
                </a:tc>
              </a:tr>
              <a:tr h="1259552">
                <a:tc>
                  <a:txBody>
                    <a:bodyPr/>
                    <a:lstStyle/>
                    <a:p>
                      <a:r>
                        <a:rPr lang="en-CA" b="1" dirty="0" smtClean="0">
                          <a:latin typeface="Arial" panose="020B0604020202020204" pitchFamily="34" charset="0"/>
                          <a:cs typeface="Arial" panose="020B0604020202020204" pitchFamily="34" charset="0"/>
                        </a:rPr>
                        <a:t>Disposal</a:t>
                      </a:r>
                      <a:endParaRPr lang="en-CA" b="1" dirty="0">
                        <a:latin typeface="Arial" panose="020B0604020202020204" pitchFamily="34" charset="0"/>
                        <a:cs typeface="Arial" panose="020B0604020202020204" pitchFamily="34" charset="0"/>
                      </a:endParaRPr>
                    </a:p>
                  </a:txBody>
                  <a:tcPr/>
                </a:tc>
                <a:tc>
                  <a:txBody>
                    <a:bodyPr/>
                    <a:lstStyle/>
                    <a:p>
                      <a:r>
                        <a:rPr lang="en-CA" baseline="0" dirty="0" smtClean="0">
                          <a:latin typeface="Arial" panose="020B0604020202020204" pitchFamily="34" charset="0"/>
                          <a:cs typeface="Arial" panose="020B0604020202020204" pitchFamily="34" charset="0"/>
                        </a:rPr>
                        <a:t>d</a:t>
                      </a:r>
                      <a:r>
                        <a:rPr lang="en-CA" dirty="0" smtClean="0">
                          <a:latin typeface="Arial" panose="020B0604020202020204" pitchFamily="34" charset="0"/>
                          <a:cs typeface="Arial" panose="020B0604020202020204" pitchFamily="34" charset="0"/>
                        </a:rPr>
                        <a:t>o not dispose; recycle instead. Lead is a toxic.</a:t>
                      </a:r>
                      <a:endParaRPr lang="en-CA" dirty="0">
                        <a:latin typeface="Arial" panose="020B0604020202020204" pitchFamily="34" charset="0"/>
                        <a:cs typeface="Arial" panose="020B0604020202020204" pitchFamily="34" charset="0"/>
                      </a:endParaRPr>
                    </a:p>
                  </a:txBody>
                  <a:tcPr/>
                </a:tc>
                <a:tc>
                  <a:txBody>
                    <a:bodyPr/>
                    <a:lstStyle/>
                    <a:p>
                      <a:r>
                        <a:rPr lang="en-CA" dirty="0" smtClean="0">
                          <a:latin typeface="Arial" panose="020B0604020202020204" pitchFamily="34" charset="0"/>
                          <a:cs typeface="Arial" panose="020B0604020202020204" pitchFamily="34" charset="0"/>
                        </a:rPr>
                        <a:t>Do not dispose NiCd. NiMH can </a:t>
                      </a:r>
                      <a:br>
                        <a:rPr lang="en-CA" dirty="0" smtClean="0">
                          <a:latin typeface="Arial" panose="020B0604020202020204" pitchFamily="34" charset="0"/>
                          <a:cs typeface="Arial" panose="020B0604020202020204" pitchFamily="34" charset="0"/>
                        </a:rPr>
                      </a:br>
                      <a:r>
                        <a:rPr lang="en-CA" dirty="0" smtClean="0">
                          <a:latin typeface="Arial" panose="020B0604020202020204" pitchFamily="34" charset="0"/>
                          <a:cs typeface="Arial" panose="020B0604020202020204" pitchFamily="34" charset="0"/>
                        </a:rPr>
                        <a:t>be disposed at</a:t>
                      </a:r>
                      <a:br>
                        <a:rPr lang="en-CA" dirty="0" smtClean="0">
                          <a:latin typeface="Arial" panose="020B0604020202020204" pitchFamily="34" charset="0"/>
                          <a:cs typeface="Arial" panose="020B0604020202020204" pitchFamily="34" charset="0"/>
                        </a:rPr>
                      </a:br>
                      <a:r>
                        <a:rPr lang="en-CA" dirty="0" smtClean="0">
                          <a:latin typeface="Arial" panose="020B0604020202020204" pitchFamily="34" charset="0"/>
                          <a:cs typeface="Arial" panose="020B0604020202020204" pitchFamily="34" charset="0"/>
                        </a:rPr>
                        <a:t>low volume. </a:t>
                      </a:r>
                      <a:endParaRPr lang="en-CA" dirty="0">
                        <a:latin typeface="Arial" panose="020B0604020202020204" pitchFamily="34" charset="0"/>
                        <a:cs typeface="Arial" panose="020B0604020202020204" pitchFamily="34" charset="0"/>
                      </a:endParaRPr>
                    </a:p>
                  </a:txBody>
                  <a:tcPr/>
                </a:tc>
                <a:tc>
                  <a:txBody>
                    <a:bodyPr/>
                    <a:lstStyle/>
                    <a:p>
                      <a:r>
                        <a:rPr lang="en-CA" dirty="0" smtClean="0">
                          <a:latin typeface="Arial" panose="020B0604020202020204" pitchFamily="34" charset="0"/>
                          <a:cs typeface="Arial" panose="020B0604020202020204" pitchFamily="34" charset="0"/>
                        </a:rPr>
                        <a:t>Environmentally friendly. Can be disposed at low volume. </a:t>
                      </a:r>
                      <a:endParaRPr lang="en-CA" dirty="0">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3353700736"/>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ChangeArrowheads="1"/>
          </p:cNvSpPr>
          <p:nvPr/>
        </p:nvSpPr>
        <p:spPr bwMode="auto">
          <a:xfrm>
            <a:off x="990600" y="465138"/>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CA" sz="3200" b="1">
              <a:solidFill>
                <a:srgbClr val="CC3300"/>
              </a:solidFill>
              <a:latin typeface="Arial" charset="0"/>
            </a:endParaRPr>
          </a:p>
        </p:txBody>
      </p:sp>
      <p:sp>
        <p:nvSpPr>
          <p:cNvPr id="921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CA"/>
          </a:p>
        </p:txBody>
      </p:sp>
      <p:graphicFrame>
        <p:nvGraphicFramePr>
          <p:cNvPr id="9220" name="Object 2"/>
          <p:cNvGraphicFramePr>
            <a:graphicFrameLocks noChangeAspect="1"/>
          </p:cNvGraphicFramePr>
          <p:nvPr>
            <p:extLst>
              <p:ext uri="{D42A27DB-BD31-4B8C-83A1-F6EECF244321}">
                <p14:modId xmlns:p14="http://schemas.microsoft.com/office/powerpoint/2010/main" val="1988968344"/>
              </p:ext>
            </p:extLst>
          </p:nvPr>
        </p:nvGraphicFramePr>
        <p:xfrm>
          <a:off x="1082675" y="1268760"/>
          <a:ext cx="6756400" cy="4222750"/>
        </p:xfrm>
        <a:graphic>
          <a:graphicData uri="http://schemas.openxmlformats.org/presentationml/2006/ole">
            <mc:AlternateContent xmlns:mc="http://schemas.openxmlformats.org/markup-compatibility/2006">
              <mc:Choice xmlns:v="urn:schemas-microsoft-com:vml" Requires="v">
                <p:oleObj spid="_x0000_s4328" name="Photo Editor Photo" r:id="rId4" imgW="9307224" imgH="5649114" progId="MSPhotoEd.3">
                  <p:embed/>
                </p:oleObj>
              </mc:Choice>
              <mc:Fallback>
                <p:oleObj name="Photo Editor Photo" r:id="rId4" imgW="9307224" imgH="5649114"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2675" y="1268760"/>
                        <a:ext cx="6756400" cy="422275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21" name="Rectangle 3"/>
          <p:cNvSpPr>
            <a:spLocks noChangeArrowheads="1"/>
          </p:cNvSpPr>
          <p:nvPr/>
        </p:nvSpPr>
        <p:spPr bwMode="auto">
          <a:xfrm>
            <a:off x="955129" y="5726918"/>
            <a:ext cx="723374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600"/>
              </a:spcAft>
            </a:pPr>
            <a:r>
              <a:rPr lang="en-US" sz="2400" dirty="0" smtClean="0">
                <a:solidFill>
                  <a:srgbClr val="003399"/>
                </a:solidFill>
                <a:latin typeface="Arial" charset="0"/>
                <a:cs typeface="Arial" charset="0"/>
              </a:rPr>
              <a:t>Non-rechargeable batteries hold more energy than </a:t>
            </a:r>
            <a:r>
              <a:rPr lang="en-US" sz="2400" dirty="0" err="1" smtClean="0">
                <a:solidFill>
                  <a:srgbClr val="003399"/>
                </a:solidFill>
                <a:latin typeface="Arial" charset="0"/>
                <a:cs typeface="Arial" charset="0"/>
              </a:rPr>
              <a:t>rechargeables</a:t>
            </a:r>
            <a:r>
              <a:rPr lang="en-US" sz="2400" dirty="0" smtClean="0">
                <a:solidFill>
                  <a:srgbClr val="003399"/>
                </a:solidFill>
                <a:latin typeface="Arial" charset="0"/>
                <a:cs typeface="Arial" charset="0"/>
              </a:rPr>
              <a:t> but cannot deliver high load currents</a:t>
            </a:r>
          </a:p>
        </p:txBody>
      </p:sp>
      <p:sp>
        <p:nvSpPr>
          <p:cNvPr id="9222" name="Rectangle 4"/>
          <p:cNvSpPr>
            <a:spLocks noChangeArrowheads="1"/>
          </p:cNvSpPr>
          <p:nvPr/>
        </p:nvSpPr>
        <p:spPr bwMode="auto">
          <a:xfrm>
            <a:off x="2237324" y="465138"/>
            <a:ext cx="46693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800" b="1" dirty="0" smtClean="0">
                <a:solidFill>
                  <a:srgbClr val="003399"/>
                </a:solidFill>
                <a:latin typeface="Arial" charset="0"/>
                <a:cs typeface="Arial" charset="0"/>
              </a:rPr>
              <a:t>Energy storage capacity</a:t>
            </a:r>
            <a:endParaRPr lang="en-CA" sz="2800" dirty="0">
              <a:solidFill>
                <a:srgbClr val="003399"/>
              </a:solidFill>
              <a:latin typeface="Arial" charset="0"/>
              <a:cs typeface="Arial" charset="0"/>
            </a:endParaRPr>
          </a:p>
        </p:txBody>
      </p:sp>
    </p:spTree>
    <p:extLst>
      <p:ext uri="{BB962C8B-B14F-4D97-AF65-F5344CB8AC3E}">
        <p14:creationId xmlns:p14="http://schemas.microsoft.com/office/powerpoint/2010/main" val="2488840736"/>
      </p:ext>
    </p:extLst>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27764" y="692696"/>
            <a:ext cx="2510623" cy="584775"/>
          </a:xfrm>
          <a:prstGeom prst="rect">
            <a:avLst/>
          </a:prstGeom>
        </p:spPr>
        <p:txBody>
          <a:bodyPr wrap="none">
            <a:spAutoFit/>
          </a:bodyPr>
          <a:lstStyle/>
          <a:p>
            <a:pPr lvl="0" algn="ctr">
              <a:buClr>
                <a:srgbClr val="000000"/>
              </a:buClr>
              <a:buSzPct val="100000"/>
              <a:defRPr/>
            </a:pPr>
            <a:r>
              <a:rPr lang="en-US" sz="3200" b="1" kern="0" dirty="0" smtClean="0">
                <a:solidFill>
                  <a:srgbClr val="A50021"/>
                </a:solidFill>
                <a:latin typeface="Arial" charset="0"/>
                <a:cs typeface="Times New Roman" charset="0"/>
              </a:rPr>
              <a:t>5. Summary</a:t>
            </a:r>
            <a:endParaRPr lang="en-US" sz="2400" i="1" kern="0" dirty="0" smtClean="0">
              <a:solidFill>
                <a:schemeClr val="tx1">
                  <a:lumMod val="65000"/>
                  <a:lumOff val="35000"/>
                </a:schemeClr>
              </a:solidFill>
              <a:latin typeface="Arial" charset="0"/>
              <a:cs typeface="Times New Roman" charset="0"/>
            </a:endParaRPr>
          </a:p>
        </p:txBody>
      </p:sp>
      <p:pic>
        <p:nvPicPr>
          <p:cNvPr id="4" name="Picture 3" descr="C:\WINDOWS\Application Data\Microsoft\Media Catalog\Downloaded Clips\cl0\ag00293_.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116432" y="1700808"/>
            <a:ext cx="2333285" cy="319437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15616" y="5445224"/>
            <a:ext cx="7272808" cy="769441"/>
          </a:xfrm>
          <a:prstGeom prst="rect">
            <a:avLst/>
          </a:prstGeom>
        </p:spPr>
        <p:txBody>
          <a:bodyPr wrap="square">
            <a:spAutoFit/>
          </a:bodyPr>
          <a:lstStyle/>
          <a:p>
            <a:pPr lvl="0" algn="ctr">
              <a:spcAft>
                <a:spcPts val="1200"/>
              </a:spcAft>
            </a:pPr>
            <a:r>
              <a:rPr lang="en-CA" sz="2200" i="1" dirty="0">
                <a:solidFill>
                  <a:schemeClr val="tx1">
                    <a:lumMod val="65000"/>
                    <a:lumOff val="35000"/>
                  </a:schemeClr>
                </a:solidFill>
                <a:latin typeface="Arial" pitchFamily="34" charset="0"/>
                <a:cs typeface="Arial" pitchFamily="34" charset="0"/>
              </a:rPr>
              <a:t>The battery is energy storage device that is slow to fill, holds limited capacity and has a defined life span.</a:t>
            </a:r>
          </a:p>
        </p:txBody>
      </p:sp>
    </p:spTree>
    <p:extLst>
      <p:ext uri="{BB962C8B-B14F-4D97-AF65-F5344CB8AC3E}">
        <p14:creationId xmlns:p14="http://schemas.microsoft.com/office/powerpoint/2010/main" val="1375522917"/>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1"/>
          <p:cNvSpPr>
            <a:spLocks noChangeArrowheads="1"/>
          </p:cNvSpPr>
          <p:nvPr/>
        </p:nvSpPr>
        <p:spPr bwMode="auto">
          <a:xfrm>
            <a:off x="3467259" y="800785"/>
            <a:ext cx="7993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
                <a:srgbClr val="000000"/>
              </a:buClr>
              <a:buSzPct val="100000"/>
              <a:buFont typeface="Times New Roman" pitchFamily="18" charset="0"/>
              <a:buNone/>
            </a:pPr>
            <a:endParaRPr lang="en-CA" b="1">
              <a:solidFill>
                <a:srgbClr val="003399"/>
              </a:solidFill>
              <a:latin typeface="Arial" charset="0"/>
              <a:cs typeface="Arial" charset="0"/>
            </a:endParaRPr>
          </a:p>
        </p:txBody>
      </p:sp>
      <p:sp>
        <p:nvSpPr>
          <p:cNvPr id="3" name="Rectangle 2"/>
          <p:cNvSpPr/>
          <p:nvPr/>
        </p:nvSpPr>
        <p:spPr>
          <a:xfrm>
            <a:off x="827584" y="626341"/>
            <a:ext cx="6768752" cy="584775"/>
          </a:xfrm>
          <a:prstGeom prst="rect">
            <a:avLst/>
          </a:prstGeom>
        </p:spPr>
        <p:txBody>
          <a:bodyPr wrap="square">
            <a:spAutoFit/>
          </a:bodyPr>
          <a:lstStyle/>
          <a:p>
            <a:pPr lvl="0" algn="ctr">
              <a:buClr>
                <a:srgbClr val="000000"/>
              </a:buClr>
              <a:buSzPct val="100000"/>
              <a:defRPr/>
            </a:pPr>
            <a:endParaRPr lang="en-US" sz="3200" b="1" kern="0" dirty="0">
              <a:solidFill>
                <a:srgbClr val="A50021"/>
              </a:solidFill>
              <a:latin typeface="Arial" charset="0"/>
              <a:cs typeface="Times New Roman" charset="0"/>
            </a:endParaRPr>
          </a:p>
        </p:txBody>
      </p:sp>
      <p:sp>
        <p:nvSpPr>
          <p:cNvPr id="4" name="Rectangle 3"/>
          <p:cNvSpPr/>
          <p:nvPr/>
        </p:nvSpPr>
        <p:spPr>
          <a:xfrm>
            <a:off x="747010" y="3901266"/>
            <a:ext cx="7857438" cy="2400657"/>
          </a:xfrm>
          <a:prstGeom prst="rect">
            <a:avLst/>
          </a:prstGeom>
        </p:spPr>
        <p:txBody>
          <a:bodyPr wrap="square">
            <a:spAutoFit/>
          </a:bodyPr>
          <a:lstStyle/>
          <a:p>
            <a:pPr marL="342900" indent="-342900">
              <a:spcAft>
                <a:spcPts val="1200"/>
              </a:spcAft>
              <a:buFont typeface="Wingdings" panose="05000000000000000000" pitchFamily="2" charset="2"/>
              <a:buChar char="Ø"/>
            </a:pPr>
            <a:r>
              <a:rPr lang="en-CA" sz="2200" dirty="0">
                <a:solidFill>
                  <a:schemeClr val="tx1">
                    <a:lumMod val="65000"/>
                    <a:lumOff val="35000"/>
                  </a:schemeClr>
                </a:solidFill>
                <a:latin typeface="Arial" pitchFamily="34" charset="0"/>
                <a:cs typeface="Arial" pitchFamily="34" charset="0"/>
              </a:rPr>
              <a:t>Lead acid is making a come-back</a:t>
            </a:r>
          </a:p>
          <a:p>
            <a:pPr marL="342900" indent="-342900">
              <a:spcAft>
                <a:spcPts val="1200"/>
              </a:spcAft>
              <a:buFont typeface="Wingdings" panose="05000000000000000000" pitchFamily="2" charset="2"/>
              <a:buChar char="Ø"/>
            </a:pPr>
            <a:r>
              <a:rPr lang="en-CA" sz="2200" dirty="0" smtClean="0">
                <a:solidFill>
                  <a:schemeClr val="tx1">
                    <a:lumMod val="65000"/>
                    <a:lumOff val="35000"/>
                  </a:schemeClr>
                </a:solidFill>
                <a:latin typeface="Arial" pitchFamily="34" charset="0"/>
                <a:cs typeface="Arial" pitchFamily="34" charset="0"/>
              </a:rPr>
              <a:t>Li-ion replaces Nickel-based batteries</a:t>
            </a:r>
          </a:p>
          <a:p>
            <a:pPr marL="342900" indent="-342900">
              <a:spcAft>
                <a:spcPts val="1200"/>
              </a:spcAft>
              <a:buFont typeface="Wingdings" panose="05000000000000000000" pitchFamily="2" charset="2"/>
              <a:buChar char="Ø"/>
            </a:pPr>
            <a:r>
              <a:rPr lang="en-CA" sz="2200" dirty="0" smtClean="0">
                <a:solidFill>
                  <a:schemeClr val="tx1">
                    <a:lumMod val="65000"/>
                    <a:lumOff val="35000"/>
                  </a:schemeClr>
                </a:solidFill>
                <a:latin typeface="Arial" pitchFamily="34" charset="0"/>
                <a:cs typeface="Arial" pitchFamily="34" charset="0"/>
              </a:rPr>
              <a:t>Li-ion for UPS costs 5-time more than lead acid</a:t>
            </a:r>
          </a:p>
          <a:p>
            <a:pPr marL="342900" indent="-342900">
              <a:spcAft>
                <a:spcPts val="1200"/>
              </a:spcAft>
              <a:buFont typeface="Wingdings" panose="05000000000000000000" pitchFamily="2" charset="2"/>
              <a:buChar char="Ø"/>
            </a:pPr>
            <a:r>
              <a:rPr lang="en-CA" sz="2200" dirty="0" smtClean="0">
                <a:solidFill>
                  <a:schemeClr val="tx1">
                    <a:lumMod val="65000"/>
                    <a:lumOff val="35000"/>
                  </a:schemeClr>
                </a:solidFill>
                <a:latin typeface="Arial" pitchFamily="34" charset="0"/>
                <a:cs typeface="Arial" pitchFamily="34" charset="0"/>
              </a:rPr>
              <a:t>Capacity in Li-ion </a:t>
            </a:r>
            <a:r>
              <a:rPr lang="en-CA" sz="2200" dirty="0">
                <a:solidFill>
                  <a:schemeClr val="tx1">
                    <a:lumMod val="65000"/>
                    <a:lumOff val="35000"/>
                  </a:schemeClr>
                </a:solidFill>
                <a:latin typeface="Arial" pitchFamily="34" charset="0"/>
                <a:cs typeface="Arial" pitchFamily="34" charset="0"/>
              </a:rPr>
              <a:t>doubled </a:t>
            </a:r>
            <a:r>
              <a:rPr lang="en-CA" sz="2200" dirty="0" smtClean="0">
                <a:solidFill>
                  <a:schemeClr val="tx1">
                    <a:lumMod val="65000"/>
                    <a:lumOff val="35000"/>
                  </a:schemeClr>
                </a:solidFill>
                <a:latin typeface="Arial" pitchFamily="34" charset="0"/>
                <a:cs typeface="Arial" pitchFamily="34" charset="0"/>
              </a:rPr>
              <a:t>since </a:t>
            </a:r>
            <a:r>
              <a:rPr lang="en-CA" sz="2200" dirty="0">
                <a:solidFill>
                  <a:schemeClr val="tx1">
                    <a:lumMod val="65000"/>
                    <a:lumOff val="35000"/>
                  </a:schemeClr>
                </a:solidFill>
                <a:latin typeface="Arial" pitchFamily="34" charset="0"/>
                <a:cs typeface="Arial" pitchFamily="34" charset="0"/>
              </a:rPr>
              <a:t>the 1991 introduction</a:t>
            </a:r>
            <a:endParaRPr lang="en-CA" sz="2200" dirty="0">
              <a:solidFill>
                <a:schemeClr val="tx1">
                  <a:lumMod val="65000"/>
                  <a:lumOff val="35000"/>
                </a:schemeClr>
              </a:solidFill>
            </a:endParaRPr>
          </a:p>
          <a:p>
            <a:pPr marL="342900" indent="-342900">
              <a:spcAft>
                <a:spcPts val="1200"/>
              </a:spcAft>
              <a:buFont typeface="Wingdings" panose="05000000000000000000" pitchFamily="2" charset="2"/>
              <a:buChar char="Ø"/>
            </a:pPr>
            <a:r>
              <a:rPr lang="en-CA" sz="2200" dirty="0" smtClean="0">
                <a:solidFill>
                  <a:schemeClr val="tx1">
                    <a:lumMod val="65000"/>
                    <a:lumOff val="35000"/>
                  </a:schemeClr>
                </a:solidFill>
                <a:latin typeface="Arial" pitchFamily="34" charset="0"/>
                <a:cs typeface="Arial" pitchFamily="34" charset="0"/>
              </a:rPr>
              <a:t>How far batteries can go is checked in electric vehicles</a:t>
            </a:r>
          </a:p>
        </p:txBody>
      </p:sp>
      <p:pic>
        <p:nvPicPr>
          <p:cNvPr id="7" name="Picture 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99591" y="599693"/>
            <a:ext cx="2243265" cy="46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760306" y="1484784"/>
            <a:ext cx="5240026" cy="1569660"/>
          </a:xfrm>
          <a:prstGeom prst="rect">
            <a:avLst/>
          </a:prstGeom>
        </p:spPr>
        <p:txBody>
          <a:bodyPr wrap="square">
            <a:spAutoFit/>
          </a:bodyPr>
          <a:lstStyle/>
          <a:p>
            <a:pPr lvl="0">
              <a:spcAft>
                <a:spcPts val="1200"/>
              </a:spcAft>
            </a:pPr>
            <a:r>
              <a:rPr lang="en-CA" sz="2400" dirty="0" smtClean="0">
                <a:solidFill>
                  <a:srgbClr val="000099"/>
                </a:solidFill>
                <a:latin typeface="Arial" pitchFamily="34" charset="0"/>
                <a:cs typeface="Arial" pitchFamily="34" charset="0"/>
              </a:rPr>
              <a:t>As </a:t>
            </a:r>
            <a:r>
              <a:rPr lang="en-CA" sz="2400" dirty="0">
                <a:solidFill>
                  <a:srgbClr val="000099"/>
                </a:solidFill>
                <a:latin typeface="Arial" pitchFamily="34" charset="0"/>
                <a:cs typeface="Arial" pitchFamily="34" charset="0"/>
              </a:rPr>
              <a:t>long as the battery relies on an electrochemical process, limitations </a:t>
            </a:r>
            <a:r>
              <a:rPr lang="en-CA" sz="2400" dirty="0" smtClean="0">
                <a:solidFill>
                  <a:srgbClr val="000099"/>
                </a:solidFill>
                <a:latin typeface="Arial" pitchFamily="34" charset="0"/>
                <a:cs typeface="Arial" pitchFamily="34" charset="0"/>
              </a:rPr>
              <a:t>prevail</a:t>
            </a:r>
            <a:r>
              <a:rPr lang="en-CA" sz="2400" dirty="0">
                <a:solidFill>
                  <a:srgbClr val="000099"/>
                </a:solidFill>
                <a:latin typeface="Arial" pitchFamily="34" charset="0"/>
                <a:cs typeface="Arial" pitchFamily="34" charset="0"/>
              </a:rPr>
              <a:t>. </a:t>
            </a:r>
            <a:r>
              <a:rPr lang="en-CA" sz="2400" dirty="0" smtClean="0">
                <a:solidFill>
                  <a:srgbClr val="000099"/>
                </a:solidFill>
                <a:latin typeface="Arial" pitchFamily="34" charset="0"/>
                <a:cs typeface="Arial" pitchFamily="34" charset="0"/>
              </a:rPr>
              <a:t>The </a:t>
            </a:r>
            <a:r>
              <a:rPr lang="en-CA" sz="2400" dirty="0">
                <a:solidFill>
                  <a:srgbClr val="000099"/>
                </a:solidFill>
                <a:latin typeface="Arial" pitchFamily="34" charset="0"/>
                <a:cs typeface="Arial" pitchFamily="34" charset="0"/>
              </a:rPr>
              <a:t>ideal battery does not yet </a:t>
            </a:r>
            <a:r>
              <a:rPr lang="en-CA" sz="2400" dirty="0" smtClean="0">
                <a:solidFill>
                  <a:srgbClr val="000099"/>
                </a:solidFill>
                <a:latin typeface="Arial" pitchFamily="34" charset="0"/>
                <a:cs typeface="Arial" pitchFamily="34" charset="0"/>
              </a:rPr>
              <a:t>exist.</a:t>
            </a:r>
            <a:endParaRPr lang="en-CA" sz="2400" dirty="0">
              <a:solidFill>
                <a:srgbClr val="000099"/>
              </a:solidFill>
              <a:latin typeface="Arial" pitchFamily="34" charset="0"/>
              <a:cs typeface="Arial" pitchFamily="34" charset="0"/>
            </a:endParaRPr>
          </a:p>
        </p:txBody>
      </p:sp>
      <p:pic>
        <p:nvPicPr>
          <p:cNvPr id="10" name="irc_mi" descr="http://www.thenakedscientists.com/HTML/uploads/RTEmagicC_LemonBattery-diagram_01.png.png">
            <a:hlinkClick r:id="rId4"/>
          </p:cNvPr>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458766" y="1479547"/>
            <a:ext cx="1944216" cy="2088267"/>
          </a:xfrm>
          <a:prstGeom prst="rect">
            <a:avLst/>
          </a:prstGeom>
          <a:noFill/>
          <a:ln>
            <a:noFill/>
          </a:ln>
        </p:spPr>
      </p:pic>
      <p:sp>
        <p:nvSpPr>
          <p:cNvPr id="8" name="Rectangle 7"/>
          <p:cNvSpPr/>
          <p:nvPr/>
        </p:nvSpPr>
        <p:spPr>
          <a:xfrm>
            <a:off x="6601160" y="3640500"/>
            <a:ext cx="1659429" cy="369332"/>
          </a:xfrm>
          <a:prstGeom prst="rect">
            <a:avLst/>
          </a:prstGeom>
        </p:spPr>
        <p:txBody>
          <a:bodyPr wrap="none">
            <a:spAutoFit/>
          </a:bodyPr>
          <a:lstStyle/>
          <a:p>
            <a:r>
              <a:rPr lang="en-CA" dirty="0" smtClean="0">
                <a:solidFill>
                  <a:schemeClr val="tx1">
                    <a:lumMod val="50000"/>
                    <a:lumOff val="50000"/>
                  </a:schemeClr>
                </a:solidFill>
                <a:latin typeface="Arial" pitchFamily="34" charset="0"/>
                <a:cs typeface="Arial" pitchFamily="34" charset="0"/>
              </a:rPr>
              <a:t>Lemon battery</a:t>
            </a:r>
            <a:endParaRPr lang="en-CA" dirty="0"/>
          </a:p>
        </p:txBody>
      </p:sp>
      <p:sp>
        <p:nvSpPr>
          <p:cNvPr id="2" name="Rectangle 1"/>
          <p:cNvSpPr/>
          <p:nvPr/>
        </p:nvSpPr>
        <p:spPr>
          <a:xfrm>
            <a:off x="747010" y="3412927"/>
            <a:ext cx="3121367" cy="461665"/>
          </a:xfrm>
          <a:prstGeom prst="rect">
            <a:avLst/>
          </a:prstGeom>
        </p:spPr>
        <p:txBody>
          <a:bodyPr wrap="none">
            <a:spAutoFit/>
          </a:bodyPr>
          <a:lstStyle/>
          <a:p>
            <a:r>
              <a:rPr lang="en-CA" sz="2400" b="1" dirty="0" smtClean="0">
                <a:solidFill>
                  <a:schemeClr val="tx1">
                    <a:lumMod val="65000"/>
                    <a:lumOff val="35000"/>
                  </a:schemeClr>
                </a:solidFill>
                <a:latin typeface="Arial" pitchFamily="34" charset="0"/>
                <a:cs typeface="Arial" pitchFamily="34" charset="0"/>
              </a:rPr>
              <a:t>What people say . . .</a:t>
            </a:r>
            <a:endParaRPr lang="en-CA" b="1" dirty="0">
              <a:solidFill>
                <a:schemeClr val="tx1">
                  <a:lumMod val="65000"/>
                  <a:lumOff val="35000"/>
                </a:schemeClr>
              </a:solidFill>
            </a:endParaRPr>
          </a:p>
        </p:txBody>
      </p:sp>
    </p:spTree>
    <p:extLst>
      <p:ext uri="{BB962C8B-B14F-4D97-AF65-F5344CB8AC3E}">
        <p14:creationId xmlns:p14="http://schemas.microsoft.com/office/powerpoint/2010/main" val="1287598710"/>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
          <p:cNvSpPr>
            <a:spLocks noChangeArrowheads="1"/>
          </p:cNvSpPr>
          <p:nvPr/>
        </p:nvSpPr>
        <p:spPr bwMode="auto">
          <a:xfrm>
            <a:off x="574675" y="995363"/>
            <a:ext cx="7331075" cy="43418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342900" indent="-3429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ea typeface="Arial Unicode MS" pitchFamily="34" charset="-128"/>
                <a:cs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ea typeface="Arial Unicode MS" pitchFamily="34" charset="-128"/>
                <a:cs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ea typeface="Arial Unicode MS" pitchFamily="34" charset="-128"/>
                <a:cs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ea typeface="Arial Unicode MS" pitchFamily="34" charset="-128"/>
                <a:cs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ea typeface="Arial Unicode MS" pitchFamily="34" charset="-128"/>
                <a:cs typeface="Arial Unicode MS" pitchFamily="34"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ea typeface="Arial Unicode MS" pitchFamily="34" charset="-128"/>
                <a:cs typeface="Arial Unicode MS" pitchFamily="34"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ea typeface="Arial Unicode MS" pitchFamily="34" charset="-128"/>
                <a:cs typeface="Arial Unicode MS" pitchFamily="34"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ea typeface="Arial Unicode MS" pitchFamily="34" charset="-128"/>
                <a:cs typeface="Arial Unicode MS" pitchFamily="34"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ea typeface="Arial Unicode MS" pitchFamily="34" charset="-128"/>
                <a:cs typeface="Arial Unicode MS" pitchFamily="34" charset="-128"/>
              </a:defRPr>
            </a:lvl9pPr>
          </a:lstStyle>
          <a:p>
            <a:pPr defTabSz="457200" eaLnBrk="1" hangingPunct="1">
              <a:spcAft>
                <a:spcPts val="1800"/>
              </a:spcAft>
              <a:buClr>
                <a:srgbClr val="000000"/>
              </a:buClr>
              <a:buSzPct val="100000"/>
              <a:buFont typeface="Wingdings" pitchFamily="2" charset="2"/>
              <a:buChar char="Ø"/>
            </a:pPr>
            <a:r>
              <a:rPr lang="en-CA" altLang="en-US" sz="2400" dirty="0" smtClean="0">
                <a:solidFill>
                  <a:srgbClr val="003399"/>
                </a:solidFill>
                <a:latin typeface="Arial" charset="0"/>
                <a:cs typeface="Arial" charset="0"/>
              </a:rPr>
              <a:t>Batteries do not die suddenly but gradually fade </a:t>
            </a:r>
            <a:br>
              <a:rPr lang="en-CA" altLang="en-US" sz="2400" dirty="0" smtClean="0">
                <a:solidFill>
                  <a:srgbClr val="003399"/>
                </a:solidFill>
                <a:latin typeface="Arial" charset="0"/>
                <a:cs typeface="Arial" charset="0"/>
              </a:rPr>
            </a:br>
            <a:r>
              <a:rPr lang="en-CA" altLang="en-US" sz="2400" dirty="0" smtClean="0">
                <a:solidFill>
                  <a:srgbClr val="003399"/>
                </a:solidFill>
                <a:latin typeface="Arial" charset="0"/>
                <a:cs typeface="Arial" charset="0"/>
              </a:rPr>
              <a:t>with age. </a:t>
            </a:r>
            <a:r>
              <a:rPr lang="de-DE" altLang="en-US" sz="2400" dirty="0" smtClean="0">
                <a:solidFill>
                  <a:srgbClr val="003399"/>
                </a:solidFill>
                <a:latin typeface="Arial" charset="0"/>
                <a:cs typeface="Arial" charset="0"/>
              </a:rPr>
              <a:t>Capacity is the leading health indicator.</a:t>
            </a:r>
            <a:endParaRPr lang="en-CA" altLang="en-US" sz="2400" dirty="0" smtClean="0">
              <a:solidFill>
                <a:srgbClr val="003399"/>
              </a:solidFill>
              <a:latin typeface="Arial" charset="0"/>
              <a:cs typeface="Arial" charset="0"/>
            </a:endParaRPr>
          </a:p>
          <a:p>
            <a:pPr defTabSz="457200" eaLnBrk="1" hangingPunct="1">
              <a:spcAft>
                <a:spcPts val="1800"/>
              </a:spcAft>
              <a:buClr>
                <a:srgbClr val="000000"/>
              </a:buClr>
              <a:buSzPct val="100000"/>
              <a:buFont typeface="Wingdings" pitchFamily="2" charset="2"/>
              <a:buChar char="Ø"/>
            </a:pPr>
            <a:r>
              <a:rPr lang="en-CA" altLang="en-US" sz="2400" dirty="0" smtClean="0">
                <a:solidFill>
                  <a:srgbClr val="003399"/>
                </a:solidFill>
                <a:latin typeface="Arial" charset="0"/>
                <a:cs typeface="Arial" charset="0"/>
              </a:rPr>
              <a:t>Battery </a:t>
            </a:r>
            <a:r>
              <a:rPr lang="de-DE" altLang="en-US" sz="2400" dirty="0" smtClean="0">
                <a:solidFill>
                  <a:srgbClr val="003399"/>
                </a:solidFill>
                <a:latin typeface="Arial" charset="0"/>
                <a:cs typeface="Arial" charset="0"/>
              </a:rPr>
              <a:t>diagnostics has not advanced as quickly as other technologies. </a:t>
            </a:r>
          </a:p>
          <a:p>
            <a:pPr defTabSz="457200" eaLnBrk="1" hangingPunct="1">
              <a:spcAft>
                <a:spcPts val="1800"/>
              </a:spcAft>
              <a:buClr>
                <a:srgbClr val="000000"/>
              </a:buClr>
              <a:buSzPct val="100000"/>
              <a:buFont typeface="Wingdings" pitchFamily="2" charset="2"/>
              <a:buChar char="Ø"/>
            </a:pPr>
            <a:r>
              <a:rPr lang="en-CA" altLang="en-US" sz="2400" dirty="0" smtClean="0">
                <a:solidFill>
                  <a:srgbClr val="003399"/>
                </a:solidFill>
                <a:latin typeface="Arial" charset="0"/>
                <a:cs typeface="Arial" charset="0"/>
              </a:rPr>
              <a:t>The challenge is in assessing a battery before performance degradation becomes noticeable.</a:t>
            </a:r>
            <a:endParaRPr lang="en-US" altLang="en-US" sz="2400" dirty="0" smtClean="0">
              <a:solidFill>
                <a:srgbClr val="003399"/>
              </a:solidFill>
              <a:latin typeface="Arial" charset="0"/>
              <a:cs typeface="Arial" charset="0"/>
            </a:endParaRPr>
          </a:p>
          <a:p>
            <a:pPr defTabSz="457200" eaLnBrk="1" hangingPunct="1">
              <a:spcAft>
                <a:spcPts val="1800"/>
              </a:spcAft>
              <a:buClr>
                <a:srgbClr val="000000"/>
              </a:buClr>
              <a:buSzPct val="100000"/>
              <a:buFont typeface="Wingdings" pitchFamily="2" charset="2"/>
              <a:buChar char="Ø"/>
            </a:pPr>
            <a:r>
              <a:rPr lang="de-DE" altLang="en-US" sz="2400" dirty="0" smtClean="0">
                <a:solidFill>
                  <a:srgbClr val="003399"/>
                </a:solidFill>
                <a:latin typeface="Arial" charset="0"/>
                <a:cs typeface="Arial" charset="0"/>
              </a:rPr>
              <a:t>Rapid-test provide 80–90% correct prediction. </a:t>
            </a:r>
          </a:p>
          <a:p>
            <a:pPr defTabSz="457200" eaLnBrk="1" hangingPunct="1">
              <a:spcAft>
                <a:spcPts val="1800"/>
              </a:spcAft>
              <a:buClr>
                <a:srgbClr val="000000"/>
              </a:buClr>
              <a:buSzPct val="100000"/>
              <a:buFont typeface="Wingdings" pitchFamily="2" charset="2"/>
              <a:buChar char="Ø"/>
            </a:pPr>
            <a:r>
              <a:rPr lang="de-DE" altLang="en-US" sz="2400" dirty="0" smtClean="0">
                <a:solidFill>
                  <a:srgbClr val="003399"/>
                </a:solidFill>
                <a:latin typeface="Arial" charset="0"/>
                <a:cs typeface="Arial" charset="0"/>
              </a:rPr>
              <a:t>Capacity measurement by a full discharge </a:t>
            </a:r>
            <a:br>
              <a:rPr lang="de-DE" altLang="en-US" sz="2400" dirty="0" smtClean="0">
                <a:solidFill>
                  <a:srgbClr val="003399"/>
                </a:solidFill>
                <a:latin typeface="Arial" charset="0"/>
                <a:cs typeface="Arial" charset="0"/>
              </a:rPr>
            </a:br>
            <a:r>
              <a:rPr lang="de-DE" altLang="en-US" sz="2400" dirty="0" smtClean="0">
                <a:solidFill>
                  <a:srgbClr val="003399"/>
                </a:solidFill>
                <a:latin typeface="Arial" charset="0"/>
                <a:cs typeface="Arial" charset="0"/>
              </a:rPr>
              <a:t>is still the most reliable method.</a:t>
            </a:r>
          </a:p>
        </p:txBody>
      </p:sp>
      <p:sp>
        <p:nvSpPr>
          <p:cNvPr id="68611" name="Rectangle 1"/>
          <p:cNvSpPr>
            <a:spLocks noChangeArrowheads="1"/>
          </p:cNvSpPr>
          <p:nvPr/>
        </p:nvSpPr>
        <p:spPr bwMode="auto">
          <a:xfrm>
            <a:off x="827088" y="333375"/>
            <a:ext cx="75771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a:r>
              <a:rPr lang="de-DE" altLang="en-US" sz="2800" b="1" dirty="0" smtClean="0">
                <a:solidFill>
                  <a:srgbClr val="000099"/>
                </a:solidFill>
                <a:latin typeface="Arial" charset="0"/>
                <a:ea typeface="Arial Unicode MS" pitchFamily="34" charset="-128"/>
                <a:cs typeface="Arial" charset="0"/>
              </a:rPr>
              <a:t>Limitations with Current Technologies</a:t>
            </a:r>
            <a:endParaRPr lang="en-CA" altLang="en-US" sz="2800" b="1" dirty="0" smtClean="0">
              <a:solidFill>
                <a:srgbClr val="000099"/>
              </a:solidFill>
              <a:latin typeface="Times New Roman" pitchFamily="18" charset="0"/>
              <a:ea typeface="Arial Unicode MS" pitchFamily="34" charset="-128"/>
              <a:cs typeface="Arial Unicode MS" pitchFamily="34" charset="-128"/>
            </a:endParaRPr>
          </a:p>
        </p:txBody>
      </p:sp>
      <p:sp>
        <p:nvSpPr>
          <p:cNvPr id="3" name="Rectangle 2"/>
          <p:cNvSpPr/>
          <p:nvPr/>
        </p:nvSpPr>
        <p:spPr>
          <a:xfrm>
            <a:off x="974725" y="5589588"/>
            <a:ext cx="4567238" cy="768350"/>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lgn="ctr" defTabSz="457200">
              <a:defRPr/>
            </a:pPr>
            <a:r>
              <a:rPr lang="en-US" sz="2200" i="1" dirty="0">
                <a:solidFill>
                  <a:srgbClr val="000000">
                    <a:lumMod val="65000"/>
                    <a:lumOff val="35000"/>
                  </a:srgbClr>
                </a:solidFill>
                <a:cs typeface="Arial" pitchFamily="34" charset="0"/>
              </a:rPr>
              <a:t>Batteries must be treated like any</a:t>
            </a:r>
            <a:br>
              <a:rPr lang="en-US" sz="2200" i="1" dirty="0">
                <a:solidFill>
                  <a:srgbClr val="000000">
                    <a:lumMod val="65000"/>
                    <a:lumOff val="35000"/>
                  </a:srgbClr>
                </a:solidFill>
                <a:cs typeface="Arial" pitchFamily="34" charset="0"/>
              </a:rPr>
            </a:br>
            <a:r>
              <a:rPr lang="en-US" sz="2200" i="1" dirty="0">
                <a:solidFill>
                  <a:srgbClr val="000000">
                    <a:lumMod val="65000"/>
                    <a:lumOff val="35000"/>
                  </a:srgbClr>
                </a:solidFill>
                <a:cs typeface="Arial" pitchFamily="34" charset="0"/>
              </a:rPr>
              <a:t>other part of a medical device</a:t>
            </a:r>
            <a:endParaRPr lang="en-CA" sz="2200" i="1" dirty="0">
              <a:solidFill>
                <a:srgbClr val="000000">
                  <a:lumMod val="65000"/>
                  <a:lumOff val="35000"/>
                </a:srgbClr>
              </a:solidFill>
            </a:endParaRPr>
          </a:p>
        </p:txBody>
      </p:sp>
      <p:pic>
        <p:nvPicPr>
          <p:cNvPr id="68613" name="Picture 2"/>
          <p:cNvPicPr>
            <a:picLocks noChangeAspect="1" noChangeArrowheads="1"/>
          </p:cNvPicPr>
          <p:nvPr/>
        </p:nvPicPr>
        <p:blipFill>
          <a:blip r:embed="rId3" cstate="email">
            <a:lum bright="18000"/>
            <a:extLst>
              <a:ext uri="{28A0092B-C50C-407E-A947-70E740481C1C}">
                <a14:useLocalDpi xmlns:a14="http://schemas.microsoft.com/office/drawing/2010/main" val="0"/>
              </a:ext>
            </a:extLst>
          </a:blip>
          <a:srcRect/>
          <a:stretch>
            <a:fillRect/>
          </a:stretch>
        </p:blipFill>
        <p:spPr bwMode="auto">
          <a:xfrm>
            <a:off x="6372200" y="4876882"/>
            <a:ext cx="2589238" cy="1970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0046643"/>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
          <p:cNvSpPr>
            <a:spLocks noChangeArrowheads="1"/>
          </p:cNvSpPr>
          <p:nvPr/>
        </p:nvSpPr>
        <p:spPr bwMode="auto">
          <a:xfrm>
            <a:off x="434802" y="2204864"/>
            <a:ext cx="8378403" cy="36031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marL="342900" indent="-3429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ea typeface="Arial Unicode MS" pitchFamily="34" charset="-128"/>
                <a:cs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ea typeface="Arial Unicode MS" pitchFamily="34" charset="-128"/>
                <a:cs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ea typeface="Arial Unicode MS" pitchFamily="34" charset="-128"/>
                <a:cs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ea typeface="Arial Unicode MS" pitchFamily="34" charset="-128"/>
                <a:cs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ea typeface="Arial Unicode MS" pitchFamily="34" charset="-128"/>
                <a:cs typeface="Arial Unicode MS" pitchFamily="34"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ea typeface="Arial Unicode MS" pitchFamily="34" charset="-128"/>
                <a:cs typeface="Arial Unicode MS" pitchFamily="34"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ea typeface="Arial Unicode MS" pitchFamily="34" charset="-128"/>
                <a:cs typeface="Arial Unicode MS" pitchFamily="34"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ea typeface="Arial Unicode MS" pitchFamily="34" charset="-128"/>
                <a:cs typeface="Arial Unicode MS" pitchFamily="34"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ea typeface="Arial Unicode MS" pitchFamily="34" charset="-128"/>
                <a:cs typeface="Arial Unicode MS" pitchFamily="34" charset="-128"/>
              </a:defRPr>
            </a:lvl9pPr>
          </a:lstStyle>
          <a:p>
            <a:pPr defTabSz="457200" eaLnBrk="1" hangingPunct="1">
              <a:spcAft>
                <a:spcPts val="1800"/>
              </a:spcAft>
              <a:buClr>
                <a:srgbClr val="000000"/>
              </a:buClr>
              <a:buSzPct val="100000"/>
              <a:buFont typeface="Wingdings" pitchFamily="2" charset="2"/>
              <a:buChar char="Ø"/>
            </a:pPr>
            <a:r>
              <a:rPr lang="en-CA" altLang="en-US" sz="2400" dirty="0">
                <a:solidFill>
                  <a:srgbClr val="003399"/>
                </a:solidFill>
                <a:latin typeface="Arial" charset="0"/>
                <a:cs typeface="Arial" charset="0"/>
              </a:rPr>
              <a:t>EV sets the upper </a:t>
            </a:r>
            <a:r>
              <a:rPr lang="en-CA" altLang="en-US" sz="2400" dirty="0" smtClean="0">
                <a:solidFill>
                  <a:srgbClr val="003399"/>
                </a:solidFill>
                <a:latin typeface="Arial" charset="0"/>
                <a:cs typeface="Arial" charset="0"/>
              </a:rPr>
              <a:t>boundary on battery feasibility.</a:t>
            </a:r>
          </a:p>
          <a:p>
            <a:pPr defTabSz="457200" eaLnBrk="1" hangingPunct="1">
              <a:spcAft>
                <a:spcPts val="1800"/>
              </a:spcAft>
              <a:buClr>
                <a:srgbClr val="000000"/>
              </a:buClr>
              <a:buSzPct val="100000"/>
              <a:buFont typeface="Wingdings" pitchFamily="2" charset="2"/>
              <a:buChar char="Ø"/>
            </a:pPr>
            <a:r>
              <a:rPr lang="en-CA" altLang="en-US" sz="2400" dirty="0">
                <a:solidFill>
                  <a:srgbClr val="003399"/>
                </a:solidFill>
                <a:latin typeface="Arial" charset="0"/>
                <a:cs typeface="Arial" charset="0"/>
              </a:rPr>
              <a:t>Price and longevity </a:t>
            </a:r>
            <a:r>
              <a:rPr lang="en-CA" altLang="en-US" sz="2400" dirty="0" smtClean="0">
                <a:solidFill>
                  <a:srgbClr val="003399"/>
                </a:solidFill>
                <a:latin typeface="Arial" charset="0"/>
                <a:cs typeface="Arial" charset="0"/>
              </a:rPr>
              <a:t>dictate </a:t>
            </a:r>
            <a:r>
              <a:rPr lang="en-CA" altLang="en-US" sz="2400" dirty="0">
                <a:solidFill>
                  <a:srgbClr val="003399"/>
                </a:solidFill>
                <a:latin typeface="Arial" charset="0"/>
                <a:cs typeface="Arial" charset="0"/>
              </a:rPr>
              <a:t>how far the battery can </a:t>
            </a:r>
            <a:r>
              <a:rPr lang="en-CA" altLang="en-US" sz="2400" dirty="0" smtClean="0">
                <a:solidFill>
                  <a:srgbClr val="003399"/>
                </a:solidFill>
                <a:latin typeface="Arial" charset="0"/>
                <a:cs typeface="Arial" charset="0"/>
              </a:rPr>
              <a:t>go. </a:t>
            </a:r>
            <a:endParaRPr lang="en-CA" altLang="en-US" sz="2400" dirty="0">
              <a:solidFill>
                <a:srgbClr val="003399"/>
              </a:solidFill>
              <a:latin typeface="Arial" charset="0"/>
              <a:cs typeface="Arial" charset="0"/>
            </a:endParaRPr>
          </a:p>
          <a:p>
            <a:pPr defTabSz="457200" eaLnBrk="1" hangingPunct="1">
              <a:spcAft>
                <a:spcPts val="1800"/>
              </a:spcAft>
              <a:buClr>
                <a:srgbClr val="000000"/>
              </a:buClr>
              <a:buSzPct val="100000"/>
              <a:buFont typeface="Wingdings" pitchFamily="2" charset="2"/>
              <a:buChar char="Ø"/>
            </a:pPr>
            <a:r>
              <a:rPr lang="en-CA" altLang="en-US" sz="2400" dirty="0" smtClean="0">
                <a:solidFill>
                  <a:srgbClr val="003399"/>
                </a:solidFill>
                <a:latin typeface="Arial" charset="0"/>
                <a:cs typeface="Arial" charset="0"/>
              </a:rPr>
              <a:t>Powering trains</a:t>
            </a:r>
            <a:r>
              <a:rPr lang="en-CA" altLang="en-US" sz="2400" dirty="0">
                <a:solidFill>
                  <a:srgbClr val="003399"/>
                </a:solidFill>
                <a:latin typeface="Arial" charset="0"/>
                <a:cs typeface="Arial" charset="0"/>
              </a:rPr>
              <a:t>, ships and airplanes makes little </a:t>
            </a:r>
            <a:r>
              <a:rPr lang="en-CA" altLang="en-US" sz="2400" dirty="0" smtClean="0">
                <a:solidFill>
                  <a:srgbClr val="003399"/>
                </a:solidFill>
                <a:latin typeface="Arial" charset="0"/>
                <a:cs typeface="Arial" charset="0"/>
              </a:rPr>
              <a:t>sense.</a:t>
            </a:r>
          </a:p>
          <a:p>
            <a:pPr defTabSz="457200" eaLnBrk="1" hangingPunct="1">
              <a:spcAft>
                <a:spcPts val="1800"/>
              </a:spcAft>
              <a:buClr>
                <a:srgbClr val="000000"/>
              </a:buClr>
              <a:buSzPct val="100000"/>
              <a:buFont typeface="Wingdings" pitchFamily="2" charset="2"/>
              <a:buChar char="Ø"/>
            </a:pPr>
            <a:r>
              <a:rPr lang="en-CA" altLang="en-US" sz="2400" dirty="0" smtClean="0">
                <a:solidFill>
                  <a:srgbClr val="003399"/>
                </a:solidFill>
                <a:latin typeface="Arial" charset="0"/>
                <a:cs typeface="Arial" charset="0"/>
              </a:rPr>
              <a:t>Competing </a:t>
            </a:r>
            <a:r>
              <a:rPr lang="en-CA" altLang="en-US" sz="2400" dirty="0">
                <a:solidFill>
                  <a:srgbClr val="003399"/>
                </a:solidFill>
                <a:latin typeface="Arial" charset="0"/>
                <a:cs typeface="Arial" charset="0"/>
              </a:rPr>
              <a:t>against </a:t>
            </a:r>
            <a:r>
              <a:rPr lang="en-CA" altLang="en-US" sz="2400" dirty="0" smtClean="0">
                <a:solidFill>
                  <a:srgbClr val="003399"/>
                </a:solidFill>
                <a:latin typeface="Arial" charset="0"/>
                <a:cs typeface="Arial" charset="0"/>
              </a:rPr>
              <a:t>oil </a:t>
            </a:r>
            <a:r>
              <a:rPr lang="en-CA" altLang="en-US" sz="2400" dirty="0">
                <a:solidFill>
                  <a:srgbClr val="003399"/>
                </a:solidFill>
                <a:latin typeface="Arial" charset="0"/>
                <a:cs typeface="Arial" charset="0"/>
              </a:rPr>
              <a:t>with </a:t>
            </a:r>
            <a:r>
              <a:rPr lang="en-CA" altLang="en-US" sz="2400" dirty="0" smtClean="0">
                <a:solidFill>
                  <a:srgbClr val="003399"/>
                </a:solidFill>
                <a:latin typeface="Arial" charset="0"/>
                <a:cs typeface="Arial" charset="0"/>
              </a:rPr>
              <a:t>a 100x higher net </a:t>
            </a:r>
            <a:r>
              <a:rPr lang="en-CA" altLang="en-US" sz="2400" dirty="0">
                <a:solidFill>
                  <a:srgbClr val="003399"/>
                </a:solidFill>
                <a:latin typeface="Arial" charset="0"/>
                <a:cs typeface="Arial" charset="0"/>
              </a:rPr>
              <a:t>calorific value </a:t>
            </a:r>
            <a:r>
              <a:rPr lang="en-CA" altLang="en-US" sz="2400" dirty="0" smtClean="0">
                <a:solidFill>
                  <a:srgbClr val="003399"/>
                </a:solidFill>
                <a:latin typeface="Arial" charset="0"/>
                <a:cs typeface="Arial" charset="0"/>
              </a:rPr>
              <a:t>that is tough to meet, but . . . </a:t>
            </a:r>
          </a:p>
          <a:p>
            <a:pPr defTabSz="457200" eaLnBrk="1" hangingPunct="1">
              <a:spcAft>
                <a:spcPts val="1800"/>
              </a:spcAft>
              <a:buClr>
                <a:srgbClr val="000000"/>
              </a:buClr>
              <a:buSzPct val="100000"/>
              <a:buFont typeface="Wingdings" pitchFamily="2" charset="2"/>
              <a:buChar char="Ø"/>
            </a:pPr>
            <a:r>
              <a:rPr lang="en-CA" altLang="en-US" sz="2400" dirty="0" smtClean="0">
                <a:solidFill>
                  <a:srgbClr val="003399"/>
                </a:solidFill>
                <a:latin typeface="Arial" charset="0"/>
                <a:cs typeface="Arial" charset="0"/>
              </a:rPr>
              <a:t>Petroleum </a:t>
            </a:r>
            <a:r>
              <a:rPr lang="en-CA" altLang="en-US" sz="2400" dirty="0">
                <a:solidFill>
                  <a:srgbClr val="003399"/>
                </a:solidFill>
                <a:latin typeface="Arial" charset="0"/>
                <a:cs typeface="Arial" charset="0"/>
              </a:rPr>
              <a:t>cannot touch the battery that is clean, quiet, small, and provides an immediate </a:t>
            </a:r>
            <a:r>
              <a:rPr lang="en-CA" altLang="en-US" sz="2400" dirty="0" smtClean="0">
                <a:solidFill>
                  <a:srgbClr val="003399"/>
                </a:solidFill>
                <a:latin typeface="Arial" charset="0"/>
                <a:cs typeface="Arial" charset="0"/>
              </a:rPr>
              <a:t>start-up</a:t>
            </a:r>
            <a:r>
              <a:rPr lang="de-DE" altLang="en-US" sz="2400" dirty="0" smtClean="0">
                <a:solidFill>
                  <a:srgbClr val="003399"/>
                </a:solidFill>
                <a:latin typeface="Arial" charset="0"/>
                <a:cs typeface="Arial" charset="0"/>
              </a:rPr>
              <a:t>.</a:t>
            </a:r>
          </a:p>
        </p:txBody>
      </p:sp>
      <p:sp>
        <p:nvSpPr>
          <p:cNvPr id="68611" name="Rectangle 1"/>
          <p:cNvSpPr>
            <a:spLocks noChangeArrowheads="1"/>
          </p:cNvSpPr>
          <p:nvPr/>
        </p:nvSpPr>
        <p:spPr bwMode="auto">
          <a:xfrm>
            <a:off x="550505" y="838433"/>
            <a:ext cx="75771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a:r>
              <a:rPr lang="de-DE" altLang="en-US" sz="2800" b="1" dirty="0" smtClean="0">
                <a:solidFill>
                  <a:srgbClr val="000099"/>
                </a:solidFill>
                <a:latin typeface="Arial" charset="0"/>
                <a:ea typeface="Arial Unicode MS" pitchFamily="34" charset="-128"/>
                <a:cs typeface="Arial" charset="0"/>
              </a:rPr>
              <a:t>How far can the Battery go? </a:t>
            </a:r>
            <a:endParaRPr lang="en-CA" altLang="en-US" sz="2800" b="1" dirty="0" smtClean="0">
              <a:solidFill>
                <a:srgbClr val="000099"/>
              </a:solidFill>
              <a:latin typeface="Times New Roman" pitchFamily="18" charset="0"/>
              <a:ea typeface="Arial Unicode MS" pitchFamily="34" charset="-128"/>
              <a:cs typeface="Arial Unicode MS" pitchFamily="34" charset="-128"/>
            </a:endParaRPr>
          </a:p>
        </p:txBody>
      </p:sp>
      <p:pic>
        <p:nvPicPr>
          <p:cNvPr id="6"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721231" y="692696"/>
            <a:ext cx="3132773" cy="1107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8435361"/>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990600" y="465138"/>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CA" sz="3200" b="1" dirty="0">
              <a:solidFill>
                <a:srgbClr val="CC3300"/>
              </a:solidFill>
              <a:latin typeface="Arial" charset="0"/>
            </a:endParaRPr>
          </a:p>
        </p:txBody>
      </p:sp>
      <p:sp>
        <p:nvSpPr>
          <p:cNvPr id="2" name="Rectangle 1"/>
          <p:cNvSpPr/>
          <p:nvPr/>
        </p:nvSpPr>
        <p:spPr>
          <a:xfrm>
            <a:off x="1907704" y="325505"/>
            <a:ext cx="3640164" cy="523220"/>
          </a:xfrm>
          <a:prstGeom prst="rect">
            <a:avLst/>
          </a:prstGeom>
        </p:spPr>
        <p:txBody>
          <a:bodyPr wrap="none">
            <a:spAutoFit/>
          </a:bodyPr>
          <a:lstStyle/>
          <a:p>
            <a:r>
              <a:rPr lang="en-US" sz="2800" b="1" dirty="0">
                <a:solidFill>
                  <a:srgbClr val="000099"/>
                </a:solidFill>
                <a:latin typeface="Arial" pitchFamily="34" charset="0"/>
                <a:ea typeface="Times New Roman"/>
                <a:cs typeface="Arial" pitchFamily="34" charset="0"/>
              </a:rPr>
              <a:t>Net Calorific </a:t>
            </a:r>
            <a:r>
              <a:rPr lang="en-US" sz="2800" b="1" dirty="0" smtClean="0">
                <a:solidFill>
                  <a:srgbClr val="000099"/>
                </a:solidFill>
                <a:latin typeface="Arial" pitchFamily="34" charset="0"/>
                <a:ea typeface="Times New Roman"/>
                <a:cs typeface="Arial" pitchFamily="34" charset="0"/>
              </a:rPr>
              <a:t>Values </a:t>
            </a:r>
            <a:endParaRPr lang="en-CA" sz="2800" dirty="0">
              <a:solidFill>
                <a:srgbClr val="000099"/>
              </a:solidFill>
              <a:latin typeface="Arial" pitchFamily="34" charset="0"/>
              <a:cs typeface="Arial"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613658565"/>
              </p:ext>
            </p:extLst>
          </p:nvPr>
        </p:nvGraphicFramePr>
        <p:xfrm>
          <a:off x="1108112" y="1044575"/>
          <a:ext cx="5237584" cy="4890289"/>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373279"/>
                <a:gridCol w="2864305"/>
              </a:tblGrid>
              <a:tr h="440209">
                <a:tc>
                  <a:txBody>
                    <a:bodyPr/>
                    <a:lstStyle/>
                    <a:p>
                      <a:r>
                        <a:rPr lang="en-CA" dirty="0" smtClean="0"/>
                        <a:t>Fuel</a:t>
                      </a:r>
                      <a:endParaRPr lang="en-CA" dirty="0"/>
                    </a:p>
                  </a:txBody>
                  <a:tcPr/>
                </a:tc>
                <a:tc>
                  <a:txBody>
                    <a:bodyPr/>
                    <a:lstStyle/>
                    <a:p>
                      <a:pPr algn="ctr"/>
                      <a:r>
                        <a:rPr lang="en-CA" dirty="0" smtClean="0"/>
                        <a:t>Energy by mass </a:t>
                      </a:r>
                      <a:r>
                        <a:rPr lang="en-CA" b="0" dirty="0" smtClean="0"/>
                        <a:t>(</a:t>
                      </a:r>
                      <a:r>
                        <a:rPr lang="en-CA" b="0" dirty="0" err="1" smtClean="0"/>
                        <a:t>Wh</a:t>
                      </a:r>
                      <a:r>
                        <a:rPr lang="en-CA" b="0" dirty="0" smtClean="0"/>
                        <a:t>/kg)</a:t>
                      </a:r>
                      <a:endParaRPr lang="en-CA" b="0" dirty="0"/>
                    </a:p>
                  </a:txBody>
                  <a:tcPr/>
                </a:tc>
              </a:tr>
              <a:tr h="370840">
                <a:tc>
                  <a:txBody>
                    <a:bodyPr/>
                    <a:lstStyle/>
                    <a:p>
                      <a:r>
                        <a:rPr lang="en-CA" dirty="0" smtClean="0"/>
                        <a:t>Diesel</a:t>
                      </a:r>
                      <a:endParaRPr lang="en-CA" dirty="0"/>
                    </a:p>
                  </a:txBody>
                  <a:tcPr/>
                </a:tc>
                <a:tc>
                  <a:txBody>
                    <a:bodyPr/>
                    <a:lstStyle/>
                    <a:p>
                      <a:pPr algn="ctr"/>
                      <a:r>
                        <a:rPr lang="en-CA" dirty="0" smtClean="0"/>
                        <a:t>12,700</a:t>
                      </a:r>
                      <a:endParaRPr lang="en-CA"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Gasoline</a:t>
                      </a:r>
                      <a:endParaRPr lang="en-CA"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dirty="0" smtClean="0"/>
                        <a:t>12,200</a:t>
                      </a:r>
                      <a:endParaRPr lang="en-CA" dirty="0"/>
                    </a:p>
                  </a:txBody>
                  <a:tcPr/>
                </a:tc>
              </a:tr>
              <a:tr h="370840">
                <a:tc>
                  <a:txBody>
                    <a:bodyPr/>
                    <a:lstStyle/>
                    <a:p>
                      <a:r>
                        <a:rPr lang="en-CA" dirty="0" smtClean="0"/>
                        <a:t>Body fat</a:t>
                      </a:r>
                      <a:endParaRPr lang="en-CA" dirty="0"/>
                    </a:p>
                  </a:txBody>
                  <a:tcPr/>
                </a:tc>
                <a:tc>
                  <a:txBody>
                    <a:bodyPr/>
                    <a:lstStyle/>
                    <a:p>
                      <a:pPr algn="ctr"/>
                      <a:r>
                        <a:rPr lang="en-CA" dirty="0" smtClean="0"/>
                        <a:t>10,500</a:t>
                      </a:r>
                      <a:endParaRPr lang="en-CA" dirty="0"/>
                    </a:p>
                  </a:txBody>
                  <a:tcPr/>
                </a:tc>
              </a:tr>
              <a:tr h="370840">
                <a:tc>
                  <a:txBody>
                    <a:bodyPr/>
                    <a:lstStyle/>
                    <a:p>
                      <a:r>
                        <a:rPr lang="en-CA" dirty="0" smtClean="0"/>
                        <a:t>Ethanol</a:t>
                      </a:r>
                      <a:endParaRPr lang="en-CA" dirty="0"/>
                    </a:p>
                  </a:txBody>
                  <a:tcPr/>
                </a:tc>
                <a:tc>
                  <a:txBody>
                    <a:bodyPr/>
                    <a:lstStyle/>
                    <a:p>
                      <a:pPr algn="ctr"/>
                      <a:r>
                        <a:rPr lang="en-CA" dirty="0" smtClean="0"/>
                        <a:t>7,800</a:t>
                      </a:r>
                      <a:endParaRPr lang="en-CA" dirty="0"/>
                    </a:p>
                  </a:txBody>
                  <a:tcPr/>
                </a:tc>
              </a:tr>
              <a:tr h="370840">
                <a:tc>
                  <a:txBody>
                    <a:bodyPr/>
                    <a:lstStyle/>
                    <a:p>
                      <a:r>
                        <a:rPr lang="en-CA" dirty="0" smtClean="0"/>
                        <a:t>Black coal</a:t>
                      </a:r>
                      <a:r>
                        <a:rPr lang="en-CA" baseline="0" dirty="0" smtClean="0"/>
                        <a:t> (solid)</a:t>
                      </a:r>
                      <a:endParaRPr lang="en-CA" dirty="0"/>
                    </a:p>
                  </a:txBody>
                  <a:tcPr/>
                </a:tc>
                <a:tc>
                  <a:txBody>
                    <a:bodyPr/>
                    <a:lstStyle/>
                    <a:p>
                      <a:pPr algn="ctr"/>
                      <a:r>
                        <a:rPr lang="en-CA" dirty="0" smtClean="0"/>
                        <a:t>6,600</a:t>
                      </a:r>
                      <a:endParaRPr lang="en-CA" dirty="0"/>
                    </a:p>
                  </a:txBody>
                  <a:tcPr/>
                </a:tc>
              </a:tr>
              <a:tr h="370840">
                <a:tc>
                  <a:txBody>
                    <a:bodyPr/>
                    <a:lstStyle/>
                    <a:p>
                      <a:r>
                        <a:rPr lang="en-CA" dirty="0" smtClean="0"/>
                        <a:t>Wood (average)</a:t>
                      </a:r>
                      <a:endParaRPr lang="en-CA" dirty="0"/>
                    </a:p>
                  </a:txBody>
                  <a:tcPr/>
                </a:tc>
                <a:tc>
                  <a:txBody>
                    <a:bodyPr/>
                    <a:lstStyle/>
                    <a:p>
                      <a:pPr algn="ctr"/>
                      <a:r>
                        <a:rPr lang="en-CA" dirty="0" smtClean="0"/>
                        <a:t>2,300</a:t>
                      </a:r>
                      <a:endParaRPr lang="en-CA" dirty="0"/>
                    </a:p>
                  </a:txBody>
                  <a:tcPr/>
                </a:tc>
              </a:tr>
              <a:tr h="370840">
                <a:tc>
                  <a:txBody>
                    <a:bodyPr/>
                    <a:lstStyle/>
                    <a:p>
                      <a:r>
                        <a:rPr lang="en-CA" dirty="0" smtClean="0"/>
                        <a:t>Li-ion battery</a:t>
                      </a:r>
                      <a:endParaRPr lang="en-CA" dirty="0"/>
                    </a:p>
                  </a:txBody>
                  <a:tcPr/>
                </a:tc>
                <a:tc>
                  <a:txBody>
                    <a:bodyPr/>
                    <a:lstStyle/>
                    <a:p>
                      <a:pPr algn="ctr"/>
                      <a:r>
                        <a:rPr lang="en-CA" dirty="0" smtClean="0"/>
                        <a:t>150</a:t>
                      </a:r>
                      <a:endParaRPr lang="en-CA" dirty="0"/>
                    </a:p>
                  </a:txBody>
                  <a:tcPr/>
                </a:tc>
              </a:tr>
              <a:tr h="370840">
                <a:tc>
                  <a:txBody>
                    <a:bodyPr/>
                    <a:lstStyle/>
                    <a:p>
                      <a:r>
                        <a:rPr lang="en-CA" dirty="0" smtClean="0"/>
                        <a:t>Flywheel</a:t>
                      </a:r>
                      <a:endParaRPr lang="en-CA" dirty="0"/>
                    </a:p>
                  </a:txBody>
                  <a:tcPr/>
                </a:tc>
                <a:tc>
                  <a:txBody>
                    <a:bodyPr/>
                    <a:lstStyle/>
                    <a:p>
                      <a:pPr algn="ctr"/>
                      <a:r>
                        <a:rPr lang="en-CA" dirty="0" smtClean="0"/>
                        <a:t>120</a:t>
                      </a:r>
                      <a:endParaRPr lang="en-CA" dirty="0"/>
                    </a:p>
                  </a:txBody>
                  <a:tcPr/>
                </a:tc>
              </a:tr>
              <a:tr h="370840">
                <a:tc>
                  <a:txBody>
                    <a:bodyPr/>
                    <a:lstStyle/>
                    <a:p>
                      <a:r>
                        <a:rPr lang="en-CA" dirty="0" smtClean="0"/>
                        <a:t>NiMH battery</a:t>
                      </a:r>
                      <a:endParaRPr lang="en-CA" dirty="0"/>
                    </a:p>
                  </a:txBody>
                  <a:tcPr/>
                </a:tc>
                <a:tc>
                  <a:txBody>
                    <a:bodyPr/>
                    <a:lstStyle/>
                    <a:p>
                      <a:pPr algn="ctr"/>
                      <a:r>
                        <a:rPr lang="en-CA" dirty="0" smtClean="0"/>
                        <a:t>90</a:t>
                      </a:r>
                      <a:endParaRPr lang="en-CA" dirty="0"/>
                    </a:p>
                  </a:txBody>
                  <a:tcPr/>
                </a:tc>
              </a:tr>
              <a:tr h="370840">
                <a:tc>
                  <a:txBody>
                    <a:bodyPr/>
                    <a:lstStyle/>
                    <a:p>
                      <a:r>
                        <a:rPr lang="en-CA" dirty="0" smtClean="0"/>
                        <a:t>Lead acid battery</a:t>
                      </a:r>
                      <a:endParaRPr lang="en-CA" dirty="0"/>
                    </a:p>
                  </a:txBody>
                  <a:tcPr/>
                </a:tc>
                <a:tc>
                  <a:txBody>
                    <a:bodyPr/>
                    <a:lstStyle/>
                    <a:p>
                      <a:pPr algn="ctr"/>
                      <a:r>
                        <a:rPr lang="en-CA" dirty="0" smtClean="0"/>
                        <a:t>40</a:t>
                      </a:r>
                      <a:endParaRPr lang="en-CA" dirty="0"/>
                    </a:p>
                  </a:txBody>
                  <a:tcPr/>
                </a:tc>
              </a:tr>
              <a:tr h="370840">
                <a:tc>
                  <a:txBody>
                    <a:bodyPr/>
                    <a:lstStyle/>
                    <a:p>
                      <a:r>
                        <a:rPr lang="en-CA" dirty="0" smtClean="0"/>
                        <a:t>Compressed air</a:t>
                      </a:r>
                      <a:endParaRPr lang="en-CA" dirty="0"/>
                    </a:p>
                  </a:txBody>
                  <a:tcPr/>
                </a:tc>
                <a:tc>
                  <a:txBody>
                    <a:bodyPr/>
                    <a:lstStyle/>
                    <a:p>
                      <a:pPr algn="ctr"/>
                      <a:r>
                        <a:rPr lang="en-CA" dirty="0" smtClean="0"/>
                        <a:t>34</a:t>
                      </a:r>
                      <a:endParaRPr lang="en-CA" dirty="0"/>
                    </a:p>
                  </a:txBody>
                  <a:tcPr/>
                </a:tc>
              </a:tr>
              <a:tr h="370840">
                <a:tc>
                  <a:txBody>
                    <a:bodyPr/>
                    <a:lstStyle/>
                    <a:p>
                      <a:r>
                        <a:rPr lang="en-CA" dirty="0" smtClean="0"/>
                        <a:t>Supercapacitor</a:t>
                      </a:r>
                      <a:endParaRPr lang="en-CA" dirty="0"/>
                    </a:p>
                  </a:txBody>
                  <a:tcPr/>
                </a:tc>
                <a:tc>
                  <a:txBody>
                    <a:bodyPr/>
                    <a:lstStyle/>
                    <a:p>
                      <a:pPr algn="ctr"/>
                      <a:r>
                        <a:rPr lang="en-CA" dirty="0" smtClean="0"/>
                        <a:t>5</a:t>
                      </a:r>
                      <a:endParaRPr lang="en-CA" dirty="0"/>
                    </a:p>
                  </a:txBody>
                  <a:tcPr/>
                </a:tc>
              </a:tr>
            </a:tbl>
          </a:graphicData>
        </a:graphic>
      </p:graphicFrame>
      <p:sp>
        <p:nvSpPr>
          <p:cNvPr id="4" name="Rectangle 3"/>
          <p:cNvSpPr/>
          <p:nvPr/>
        </p:nvSpPr>
        <p:spPr>
          <a:xfrm>
            <a:off x="922146" y="6116496"/>
            <a:ext cx="6240529" cy="369332"/>
          </a:xfrm>
          <a:prstGeom prst="rect">
            <a:avLst/>
          </a:prstGeom>
        </p:spPr>
        <p:txBody>
          <a:bodyPr wrap="square">
            <a:spAutoFit/>
          </a:bodyPr>
          <a:lstStyle/>
          <a:p>
            <a:r>
              <a:rPr lang="en-US" dirty="0">
                <a:solidFill>
                  <a:schemeClr val="tx1">
                    <a:lumMod val="65000"/>
                    <a:lumOff val="35000"/>
                  </a:schemeClr>
                </a:solidFill>
                <a:latin typeface="Arial"/>
                <a:ea typeface="Times New Roman"/>
              </a:rPr>
              <a:t>Complied from various sources. Values are approximate</a:t>
            </a:r>
            <a:endParaRPr lang="en-CA" dirty="0">
              <a:solidFill>
                <a:schemeClr val="tx1">
                  <a:lumMod val="65000"/>
                  <a:lumOff val="35000"/>
                </a:schemeClr>
              </a:solidFill>
            </a:endParaRP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915923" y="1053795"/>
            <a:ext cx="1872207" cy="9294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il_fi" descr="http://ncsalceditor.files.wordpress.com/2011/02/big-business.jpg"/>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149841" y="2126176"/>
            <a:ext cx="1229102" cy="1469107"/>
          </a:xfrm>
          <a:prstGeom prst="rect">
            <a:avLst/>
          </a:prstGeom>
          <a:noFill/>
          <a:ln>
            <a:noFill/>
          </a:ln>
        </p:spPr>
      </p:pic>
      <p:pic>
        <p:nvPicPr>
          <p:cNvPr id="9" name="Picture 8" descr="http://t0.gstatic.com/images?q=tbn:ANd9GcQHeSGVDr9mVf8nLlO1_MLvvy0E97QN-icA3ZnGX5ixWcIZM6PaFg"/>
          <p:cNvPicPr/>
          <p:nvPr/>
        </p:nvPicPr>
        <p:blipFill rotWithShape="1">
          <a:blip r:embed="rId5" cstate="email">
            <a:extLst>
              <a:ext uri="{28A0092B-C50C-407E-A947-70E740481C1C}">
                <a14:useLocalDpi xmlns:a14="http://schemas.microsoft.com/office/drawing/2010/main" val="0"/>
              </a:ext>
            </a:extLst>
          </a:blip>
          <a:srcRect t="17671" r="3213" b="20081"/>
          <a:stretch/>
        </p:blipFill>
        <p:spPr bwMode="auto">
          <a:xfrm>
            <a:off x="6984424" y="3768645"/>
            <a:ext cx="1606349" cy="1095444"/>
          </a:xfrm>
          <a:prstGeom prst="rect">
            <a:avLst/>
          </a:prstGeom>
          <a:noFill/>
          <a:ln>
            <a:noFill/>
          </a:ln>
          <a:extLst>
            <a:ext uri="{53640926-AAD7-44D8-BBD7-CCE9431645EC}">
              <a14:shadowObscured xmlns:a14="http://schemas.microsoft.com/office/drawing/2010/main"/>
            </a:ext>
          </a:extLst>
        </p:spPr>
      </p:pic>
      <p:pic>
        <p:nvPicPr>
          <p:cNvPr id="41988" name="Picture 4" descr="http://t0.gstatic.com/images?q=tbn:ANd9GcTJT7wsmf5kfsDBO5XQVqxl0IS0kvGVXxIb_Isx5Cc02dTY-pYd"/>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196254" y="5013176"/>
            <a:ext cx="1182690" cy="1025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830490"/>
      </p:ext>
    </p:extLst>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1"/>
          <p:cNvSpPr txBox="1">
            <a:spLocks noChangeArrowheads="1"/>
          </p:cNvSpPr>
          <p:nvPr/>
        </p:nvSpPr>
        <p:spPr bwMode="auto">
          <a:xfrm>
            <a:off x="623888" y="325438"/>
            <a:ext cx="4884737" cy="58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Times New Roman" pitchFamily="18" charset="0"/>
              </a:defRPr>
            </a:lvl9pPr>
          </a:lstStyle>
          <a:p>
            <a:pPr eaLnBrk="1" hangingPunct="1">
              <a:spcBef>
                <a:spcPts val="2500"/>
              </a:spcBef>
            </a:pPr>
            <a:r>
              <a:rPr lang="en-US" sz="3200" b="1">
                <a:solidFill>
                  <a:srgbClr val="A50021"/>
                </a:solidFill>
                <a:latin typeface="Arial" charset="0"/>
                <a:ea typeface="Arial Unicode MS" pitchFamily="34" charset="-128"/>
                <a:cs typeface="Arial Unicode MS" pitchFamily="34" charset="-128"/>
              </a:rPr>
              <a:t>Take home . . . </a:t>
            </a:r>
          </a:p>
        </p:txBody>
      </p:sp>
      <p:sp>
        <p:nvSpPr>
          <p:cNvPr id="2" name="Rectangle 1"/>
          <p:cNvSpPr/>
          <p:nvPr/>
        </p:nvSpPr>
        <p:spPr>
          <a:xfrm>
            <a:off x="5795963" y="2724150"/>
            <a:ext cx="2520453" cy="646331"/>
          </a:xfrm>
          <a:prstGeom prst="rect">
            <a:avLst/>
          </a:prstGeom>
        </p:spPr>
        <p:txBody>
          <a:bodyPr wrap="square">
            <a:spAutoFit/>
          </a:bodyPr>
          <a:lstStyle/>
          <a:p>
            <a:pPr>
              <a:spcBef>
                <a:spcPct val="50000"/>
              </a:spcBef>
              <a:defRPr/>
            </a:pPr>
            <a:r>
              <a:rPr lang="en-US" sz="1800" b="1" dirty="0">
                <a:solidFill>
                  <a:srgbClr val="003399"/>
                </a:solidFill>
                <a:latin typeface="Arial" charset="0"/>
              </a:rPr>
              <a:t>Cadex C7400ER</a:t>
            </a:r>
            <a:r>
              <a:rPr lang="en-US" sz="1800" dirty="0">
                <a:solidFill>
                  <a:srgbClr val="003399"/>
                </a:solidFill>
                <a:latin typeface="Arial" charset="0"/>
              </a:rPr>
              <a:t/>
            </a:r>
            <a:br>
              <a:rPr lang="en-US" sz="1800" dirty="0">
                <a:solidFill>
                  <a:srgbClr val="003399"/>
                </a:solidFill>
                <a:latin typeface="Arial" charset="0"/>
              </a:rPr>
            </a:br>
            <a:r>
              <a:rPr lang="en-US" sz="1800" dirty="0">
                <a:solidFill>
                  <a:schemeClr val="tx1">
                    <a:lumMod val="65000"/>
                    <a:lumOff val="35000"/>
                  </a:schemeClr>
                </a:solidFill>
                <a:latin typeface="Arial" charset="0"/>
              </a:rPr>
              <a:t>36V, 6A/station, </a:t>
            </a:r>
            <a:r>
              <a:rPr lang="en-US" sz="1800" dirty="0" smtClean="0">
                <a:solidFill>
                  <a:schemeClr val="tx1">
                    <a:lumMod val="65000"/>
                    <a:lumOff val="35000"/>
                  </a:schemeClr>
                </a:solidFill>
                <a:latin typeface="Arial" charset="0"/>
              </a:rPr>
              <a:t>170W</a:t>
            </a:r>
            <a:endParaRPr lang="en-US" sz="1800" dirty="0">
              <a:solidFill>
                <a:schemeClr val="tx1">
                  <a:lumMod val="65000"/>
                  <a:lumOff val="35000"/>
                </a:schemeClr>
              </a:solidFill>
              <a:latin typeface="Arial" charset="0"/>
            </a:endParaRPr>
          </a:p>
        </p:txBody>
      </p:sp>
      <p:pic>
        <p:nvPicPr>
          <p:cNvPr id="54276" name="Picture 6" descr="C:\Documents and Settings\jones\Desktop\CEI Presentation\C-8000-concept copy.jp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6850" y="1389063"/>
            <a:ext cx="3709988"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409700" y="2755900"/>
            <a:ext cx="2808288" cy="646113"/>
          </a:xfrm>
          <a:prstGeom prst="rect">
            <a:avLst/>
          </a:prstGeom>
        </p:spPr>
        <p:txBody>
          <a:bodyPr>
            <a:spAutoFit/>
          </a:bodyPr>
          <a:lstStyle/>
          <a:p>
            <a:pPr algn="r">
              <a:spcBef>
                <a:spcPct val="50000"/>
              </a:spcBef>
              <a:defRPr/>
            </a:pPr>
            <a:r>
              <a:rPr lang="en-US" sz="1800" b="1" dirty="0">
                <a:solidFill>
                  <a:srgbClr val="003399"/>
                </a:solidFill>
                <a:latin typeface="Arial" charset="0"/>
              </a:rPr>
              <a:t>Cadex C8000</a:t>
            </a:r>
            <a:r>
              <a:rPr lang="en-US" sz="1800" dirty="0">
                <a:solidFill>
                  <a:srgbClr val="003399"/>
                </a:solidFill>
                <a:latin typeface="Arial" charset="0"/>
              </a:rPr>
              <a:t/>
            </a:r>
            <a:br>
              <a:rPr lang="en-US" sz="1800" dirty="0">
                <a:solidFill>
                  <a:srgbClr val="003399"/>
                </a:solidFill>
                <a:latin typeface="Arial" charset="0"/>
              </a:rPr>
            </a:br>
            <a:r>
              <a:rPr lang="en-US" sz="1800" dirty="0">
                <a:solidFill>
                  <a:schemeClr val="tx1">
                    <a:lumMod val="65000"/>
                    <a:lumOff val="35000"/>
                  </a:schemeClr>
                </a:solidFill>
                <a:latin typeface="Arial" charset="0"/>
              </a:rPr>
              <a:t>36V, 10A/station, 400W</a:t>
            </a:r>
          </a:p>
        </p:txBody>
      </p:sp>
      <p:pic>
        <p:nvPicPr>
          <p:cNvPr id="54278"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534150" y="3790950"/>
            <a:ext cx="1939925" cy="169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588125" y="5483225"/>
            <a:ext cx="2130425" cy="585788"/>
          </a:xfrm>
          <a:prstGeom prst="rect">
            <a:avLst/>
          </a:prstGeom>
        </p:spPr>
        <p:txBody>
          <a:bodyPr>
            <a:spAutoFit/>
          </a:bodyPr>
          <a:lstStyle/>
          <a:p>
            <a:pPr algn="ctr">
              <a:spcBef>
                <a:spcPct val="50000"/>
              </a:spcBef>
              <a:defRPr/>
            </a:pPr>
            <a:r>
              <a:rPr lang="en-US" sz="1800" b="1" dirty="0">
                <a:solidFill>
                  <a:srgbClr val="003399"/>
                </a:solidFill>
                <a:latin typeface="Arial" charset="0"/>
              </a:rPr>
              <a:t>Cadex C5100</a:t>
            </a:r>
            <a:r>
              <a:rPr lang="en-US" sz="1800" dirty="0">
                <a:solidFill>
                  <a:srgbClr val="003399"/>
                </a:solidFill>
                <a:latin typeface="Arial" charset="0"/>
              </a:rPr>
              <a:t/>
            </a:r>
            <a:br>
              <a:rPr lang="en-US" sz="1800" dirty="0">
                <a:solidFill>
                  <a:srgbClr val="003399"/>
                </a:solidFill>
                <a:latin typeface="Arial" charset="0"/>
              </a:rPr>
            </a:br>
            <a:r>
              <a:rPr lang="en-US" sz="1400" dirty="0">
                <a:solidFill>
                  <a:schemeClr val="tx1">
                    <a:lumMod val="65000"/>
                    <a:lumOff val="35000"/>
                  </a:schemeClr>
                </a:solidFill>
                <a:latin typeface="Arial" charset="0"/>
              </a:rPr>
              <a:t>Tests Li-ion in 30s.</a:t>
            </a:r>
            <a:r>
              <a:rPr lang="en-US" sz="1400" dirty="0">
                <a:solidFill>
                  <a:srgbClr val="808080"/>
                </a:solidFill>
                <a:latin typeface="Arial" charset="0"/>
              </a:rPr>
              <a:t> </a:t>
            </a:r>
          </a:p>
        </p:txBody>
      </p:sp>
      <p:pic>
        <p:nvPicPr>
          <p:cNvPr id="54280" name="Picture 6"/>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57238" y="3644900"/>
            <a:ext cx="1293812" cy="178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623888" y="5383213"/>
            <a:ext cx="1889125" cy="800100"/>
          </a:xfrm>
          <a:prstGeom prst="rect">
            <a:avLst/>
          </a:prstGeom>
        </p:spPr>
        <p:txBody>
          <a:bodyPr>
            <a:spAutoFit/>
          </a:bodyPr>
          <a:lstStyle/>
          <a:p>
            <a:pPr algn="ctr">
              <a:spcBef>
                <a:spcPct val="50000"/>
              </a:spcBef>
              <a:defRPr/>
            </a:pPr>
            <a:r>
              <a:rPr lang="en-US" sz="1800" b="1" dirty="0">
                <a:solidFill>
                  <a:srgbClr val="003399"/>
                </a:solidFill>
                <a:latin typeface="Arial" charset="0"/>
              </a:rPr>
              <a:t>Spectro CA-12</a:t>
            </a:r>
            <a:r>
              <a:rPr lang="en-US" sz="1800" dirty="0">
                <a:solidFill>
                  <a:srgbClr val="003399"/>
                </a:solidFill>
                <a:latin typeface="Arial" charset="0"/>
              </a:rPr>
              <a:t/>
            </a:r>
            <a:br>
              <a:rPr lang="en-US" sz="1800" dirty="0">
                <a:solidFill>
                  <a:srgbClr val="003399"/>
                </a:solidFill>
                <a:latin typeface="Arial" charset="0"/>
              </a:rPr>
            </a:br>
            <a:r>
              <a:rPr lang="en-US" sz="1400" dirty="0">
                <a:solidFill>
                  <a:schemeClr val="tx1">
                    <a:lumMod val="65000"/>
                    <a:lumOff val="35000"/>
                  </a:schemeClr>
                </a:solidFill>
                <a:latin typeface="Arial" charset="0"/>
              </a:rPr>
              <a:t>measures capacity </a:t>
            </a:r>
            <a:br>
              <a:rPr lang="en-US" sz="1400" dirty="0">
                <a:solidFill>
                  <a:schemeClr val="tx1">
                    <a:lumMod val="65000"/>
                    <a:lumOff val="35000"/>
                  </a:schemeClr>
                </a:solidFill>
                <a:latin typeface="Arial" charset="0"/>
              </a:rPr>
            </a:br>
            <a:r>
              <a:rPr lang="en-US" sz="1400" dirty="0">
                <a:solidFill>
                  <a:schemeClr val="tx1">
                    <a:lumMod val="65000"/>
                    <a:lumOff val="35000"/>
                  </a:schemeClr>
                </a:solidFill>
                <a:latin typeface="Arial" charset="0"/>
              </a:rPr>
              <a:t>of lead acid in 15s. </a:t>
            </a:r>
            <a:endParaRPr lang="en-US" sz="1400" dirty="0">
              <a:solidFill>
                <a:srgbClr val="808080"/>
              </a:solidFill>
              <a:latin typeface="Arial" charset="0"/>
            </a:endParaRPr>
          </a:p>
        </p:txBody>
      </p:sp>
      <p:sp>
        <p:nvSpPr>
          <p:cNvPr id="54282" name="Rectangle 8"/>
          <p:cNvSpPr>
            <a:spLocks noChangeArrowheads="1"/>
          </p:cNvSpPr>
          <p:nvPr/>
        </p:nvSpPr>
        <p:spPr bwMode="auto">
          <a:xfrm>
            <a:off x="4427538" y="1196975"/>
            <a:ext cx="17716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ts val="2500"/>
              </a:spcBef>
            </a:pPr>
            <a:r>
              <a:rPr lang="en-US" sz="2800" b="1" dirty="0">
                <a:solidFill>
                  <a:srgbClr val="003399"/>
                </a:solidFill>
                <a:latin typeface="Arial" charset="0"/>
              </a:rPr>
              <a:t>Cadex Products</a:t>
            </a:r>
          </a:p>
        </p:txBody>
      </p:sp>
      <p:sp>
        <p:nvSpPr>
          <p:cNvPr id="10" name="Rectangle 9"/>
          <p:cNvSpPr/>
          <p:nvPr/>
        </p:nvSpPr>
        <p:spPr>
          <a:xfrm>
            <a:off x="3708400" y="5394325"/>
            <a:ext cx="1982788" cy="769938"/>
          </a:xfrm>
          <a:prstGeom prst="rect">
            <a:avLst/>
          </a:prstGeom>
        </p:spPr>
        <p:txBody>
          <a:bodyPr>
            <a:spAutoFit/>
          </a:bodyPr>
          <a:lstStyle/>
          <a:p>
            <a:pPr algn="ctr">
              <a:spcBef>
                <a:spcPct val="50000"/>
              </a:spcBef>
              <a:defRPr/>
            </a:pPr>
            <a:r>
              <a:rPr lang="en-US" sz="1600" b="1" dirty="0" smtClean="0">
                <a:solidFill>
                  <a:srgbClr val="003399"/>
                </a:solidFill>
                <a:latin typeface="Arial" charset="0"/>
              </a:rPr>
              <a:t>UCC </a:t>
            </a:r>
            <a:r>
              <a:rPr lang="en-US" sz="1600" b="1" dirty="0">
                <a:solidFill>
                  <a:srgbClr val="003399"/>
                </a:solidFill>
                <a:latin typeface="Arial" charset="0"/>
              </a:rPr>
              <a:t>Chargers</a:t>
            </a:r>
            <a:r>
              <a:rPr lang="en-US" sz="1600" dirty="0">
                <a:solidFill>
                  <a:srgbClr val="003399"/>
                </a:solidFill>
                <a:latin typeface="Arial" charset="0"/>
              </a:rPr>
              <a:t/>
            </a:r>
            <a:br>
              <a:rPr lang="en-US" sz="1600" dirty="0">
                <a:solidFill>
                  <a:srgbClr val="003399"/>
                </a:solidFill>
                <a:latin typeface="Arial" charset="0"/>
              </a:rPr>
            </a:br>
            <a:r>
              <a:rPr lang="en-US" sz="1400" dirty="0">
                <a:solidFill>
                  <a:schemeClr val="tx1">
                    <a:lumMod val="65000"/>
                    <a:lumOff val="35000"/>
                  </a:schemeClr>
                </a:solidFill>
                <a:latin typeface="Arial" charset="0"/>
              </a:rPr>
              <a:t>Boosts, calibrates, hot/cold charging</a:t>
            </a:r>
          </a:p>
        </p:txBody>
      </p:sp>
      <p:pic>
        <p:nvPicPr>
          <p:cNvPr id="54285" name="Picture 47"/>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534150" y="746125"/>
            <a:ext cx="2609850" cy="230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86" name="Picture 14"/>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0" y="6318250"/>
            <a:ext cx="9144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2" name="Picture 2"/>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272708" y="3939583"/>
            <a:ext cx="2598584" cy="1395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7477643"/>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ChangeArrowheads="1"/>
          </p:cNvSpPr>
          <p:nvPr/>
        </p:nvSpPr>
        <p:spPr bwMode="auto">
          <a:xfrm>
            <a:off x="1870075" y="357188"/>
            <a:ext cx="2317750"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CA">
              <a:solidFill>
                <a:srgbClr val="000000"/>
              </a:solidFill>
            </a:endParaRPr>
          </a:p>
        </p:txBody>
      </p:sp>
      <p:sp>
        <p:nvSpPr>
          <p:cNvPr id="15363" name="Rectangle 3"/>
          <p:cNvSpPr>
            <a:spLocks noChangeArrowheads="1"/>
          </p:cNvSpPr>
          <p:nvPr/>
        </p:nvSpPr>
        <p:spPr bwMode="auto">
          <a:xfrm>
            <a:off x="4724400" y="1676400"/>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CA">
              <a:solidFill>
                <a:srgbClr val="000000"/>
              </a:solidFill>
            </a:endParaRPr>
          </a:p>
        </p:txBody>
      </p:sp>
      <p:sp>
        <p:nvSpPr>
          <p:cNvPr id="1536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solidFill>
                <a:srgbClr val="000000"/>
              </a:solidFill>
            </a:endParaRPr>
          </a:p>
        </p:txBody>
      </p:sp>
      <p:sp>
        <p:nvSpPr>
          <p:cNvPr id="1536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solidFill>
                <a:srgbClr val="000000"/>
              </a:solidFill>
            </a:endParaRPr>
          </a:p>
        </p:txBody>
      </p:sp>
      <p:sp>
        <p:nvSpPr>
          <p:cNvPr id="15366" name="Rectangle 5"/>
          <p:cNvSpPr>
            <a:spLocks noChangeArrowheads="1"/>
          </p:cNvSpPr>
          <p:nvPr/>
        </p:nvSpPr>
        <p:spPr bwMode="auto">
          <a:xfrm>
            <a:off x="2194039" y="646906"/>
            <a:ext cx="460712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800" b="1" dirty="0" smtClean="0">
                <a:solidFill>
                  <a:srgbClr val="003399"/>
                </a:solidFill>
                <a:latin typeface="Arial" charset="0"/>
                <a:cs typeface="Arial" charset="0"/>
              </a:rPr>
              <a:t>Ability to deliver current</a:t>
            </a:r>
            <a:endParaRPr lang="en-US" sz="2800" b="1" dirty="0">
              <a:solidFill>
                <a:srgbClr val="003399"/>
              </a:solidFill>
              <a:latin typeface="Arial" charset="0"/>
              <a:cs typeface="Arial" charset="0"/>
            </a:endParaRPr>
          </a:p>
        </p:txBody>
      </p:sp>
      <p:sp>
        <p:nvSpPr>
          <p:cNvPr id="15367" name="TextBox 11"/>
          <p:cNvSpPr txBox="1">
            <a:spLocks noChangeArrowheads="1"/>
          </p:cNvSpPr>
          <p:nvPr/>
        </p:nvSpPr>
        <p:spPr bwMode="auto">
          <a:xfrm>
            <a:off x="5292080" y="5281215"/>
            <a:ext cx="324035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bg1"/>
                </a:solidFill>
                <a:latin typeface="Times New Roman" pitchFamily="18" charset="0"/>
              </a:defRPr>
            </a:lvl1pPr>
            <a:lvl2pPr marL="742950" indent="-285750" eaLnBrk="0" hangingPunct="0">
              <a:defRPr sz="2800">
                <a:solidFill>
                  <a:schemeClr val="bg1"/>
                </a:solidFill>
                <a:latin typeface="Times New Roman" pitchFamily="18" charset="0"/>
              </a:defRPr>
            </a:lvl2pPr>
            <a:lvl3pPr marL="1143000" indent="-228600" eaLnBrk="0" hangingPunct="0">
              <a:defRPr sz="2800">
                <a:solidFill>
                  <a:schemeClr val="bg1"/>
                </a:solidFill>
                <a:latin typeface="Times New Roman" pitchFamily="18" charset="0"/>
              </a:defRPr>
            </a:lvl3pPr>
            <a:lvl4pPr marL="1600200" indent="-228600" eaLnBrk="0" hangingPunct="0">
              <a:defRPr sz="2800">
                <a:solidFill>
                  <a:schemeClr val="bg1"/>
                </a:solidFill>
                <a:latin typeface="Times New Roman" pitchFamily="18" charset="0"/>
              </a:defRPr>
            </a:lvl4pPr>
            <a:lvl5pPr marL="2057400" indent="-228600" eaLnBrk="0" hangingPunct="0">
              <a:defRPr sz="2800">
                <a:solidFill>
                  <a:schemeClr val="bg1"/>
                </a:solidFill>
                <a:latin typeface="Times New Roman" pitchFamily="18" charset="0"/>
              </a:defRPr>
            </a:lvl5pPr>
            <a:lvl6pPr marL="2514600" indent="-228600" eaLnBrk="0" fontAlgn="base" hangingPunct="0">
              <a:spcBef>
                <a:spcPct val="0"/>
              </a:spcBef>
              <a:spcAft>
                <a:spcPct val="0"/>
              </a:spcAft>
              <a:defRPr sz="2800">
                <a:solidFill>
                  <a:schemeClr val="bg1"/>
                </a:solidFill>
                <a:latin typeface="Times New Roman" pitchFamily="18" charset="0"/>
              </a:defRPr>
            </a:lvl6pPr>
            <a:lvl7pPr marL="2971800" indent="-228600" eaLnBrk="0" fontAlgn="base" hangingPunct="0">
              <a:spcBef>
                <a:spcPct val="0"/>
              </a:spcBef>
              <a:spcAft>
                <a:spcPct val="0"/>
              </a:spcAft>
              <a:defRPr sz="2800">
                <a:solidFill>
                  <a:schemeClr val="bg1"/>
                </a:solidFill>
                <a:latin typeface="Times New Roman" pitchFamily="18" charset="0"/>
              </a:defRPr>
            </a:lvl7pPr>
            <a:lvl8pPr marL="3429000" indent="-228600" eaLnBrk="0" fontAlgn="base" hangingPunct="0">
              <a:spcBef>
                <a:spcPct val="0"/>
              </a:spcBef>
              <a:spcAft>
                <a:spcPct val="0"/>
              </a:spcAft>
              <a:defRPr sz="2800">
                <a:solidFill>
                  <a:schemeClr val="bg1"/>
                </a:solidFill>
                <a:latin typeface="Times New Roman" pitchFamily="18" charset="0"/>
              </a:defRPr>
            </a:lvl8pPr>
            <a:lvl9pPr marL="3886200" indent="-228600" eaLnBrk="0" fontAlgn="base" hangingPunct="0">
              <a:spcBef>
                <a:spcPct val="0"/>
              </a:spcBef>
              <a:spcAft>
                <a:spcPct val="0"/>
              </a:spcAft>
              <a:defRPr sz="2800">
                <a:solidFill>
                  <a:schemeClr val="bg1"/>
                </a:solidFill>
                <a:latin typeface="Times New Roman" pitchFamily="18" charset="0"/>
              </a:defRPr>
            </a:lvl9pPr>
          </a:lstStyle>
          <a:p>
            <a:pPr algn="ctr" eaLnBrk="1" hangingPunct="1">
              <a:spcAft>
                <a:spcPts val="1200"/>
              </a:spcAft>
            </a:pPr>
            <a:r>
              <a:rPr lang="en-US" sz="2400" b="1" dirty="0">
                <a:solidFill>
                  <a:srgbClr val="003399"/>
                </a:solidFill>
                <a:latin typeface="Arial" charset="0"/>
                <a:cs typeface="Arial" charset="0"/>
              </a:rPr>
              <a:t>Kitchen clock</a:t>
            </a:r>
            <a:r>
              <a:rPr lang="en-US" sz="2400" dirty="0">
                <a:solidFill>
                  <a:srgbClr val="003399"/>
                </a:solidFill>
                <a:latin typeface="Arial" charset="0"/>
                <a:cs typeface="Arial" charset="0"/>
              </a:rPr>
              <a:t> runs </a:t>
            </a:r>
            <a:r>
              <a:rPr lang="en-US" sz="2400" dirty="0" smtClean="0">
                <a:solidFill>
                  <a:srgbClr val="003399"/>
                </a:solidFill>
                <a:latin typeface="Arial" charset="0"/>
                <a:cs typeface="Arial" charset="0"/>
              </a:rPr>
              <a:t/>
            </a:r>
            <a:br>
              <a:rPr lang="en-US" sz="2400" dirty="0" smtClean="0">
                <a:solidFill>
                  <a:srgbClr val="003399"/>
                </a:solidFill>
                <a:latin typeface="Arial" charset="0"/>
                <a:cs typeface="Arial" charset="0"/>
              </a:rPr>
            </a:br>
            <a:r>
              <a:rPr lang="en-US" sz="2400" dirty="0" smtClean="0">
                <a:solidFill>
                  <a:srgbClr val="003399"/>
                </a:solidFill>
                <a:latin typeface="Arial" charset="0"/>
                <a:cs typeface="Arial" charset="0"/>
              </a:rPr>
              <a:t>on a </a:t>
            </a:r>
            <a:r>
              <a:rPr lang="en-US" sz="2400" dirty="0">
                <a:solidFill>
                  <a:srgbClr val="003399"/>
                </a:solidFill>
                <a:latin typeface="Arial" charset="0"/>
                <a:cs typeface="Arial" charset="0"/>
              </a:rPr>
              <a:t>few milliamps </a:t>
            </a:r>
          </a:p>
        </p:txBody>
      </p:sp>
      <p:sp>
        <p:nvSpPr>
          <p:cNvPr id="15368" name="Rectangle 12"/>
          <p:cNvSpPr>
            <a:spLocks noChangeArrowheads="1"/>
          </p:cNvSpPr>
          <p:nvPr/>
        </p:nvSpPr>
        <p:spPr bwMode="auto">
          <a:xfrm>
            <a:off x="743233" y="5301207"/>
            <a:ext cx="29789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Aft>
                <a:spcPts val="1200"/>
              </a:spcAft>
            </a:pPr>
            <a:r>
              <a:rPr lang="en-US" sz="2400" b="1" dirty="0">
                <a:solidFill>
                  <a:srgbClr val="003399"/>
                </a:solidFill>
                <a:latin typeface="Arial" charset="0"/>
                <a:cs typeface="Arial" charset="0"/>
              </a:rPr>
              <a:t>Power tool</a:t>
            </a:r>
            <a:r>
              <a:rPr lang="en-US" sz="2400" dirty="0">
                <a:solidFill>
                  <a:srgbClr val="003399"/>
                </a:solidFill>
                <a:latin typeface="Arial" charset="0"/>
                <a:cs typeface="Arial" charset="0"/>
              </a:rPr>
              <a:t> draws</a:t>
            </a:r>
            <a:br>
              <a:rPr lang="en-US" sz="2400" dirty="0">
                <a:solidFill>
                  <a:srgbClr val="003399"/>
                </a:solidFill>
                <a:latin typeface="Arial" charset="0"/>
                <a:cs typeface="Arial" charset="0"/>
              </a:rPr>
            </a:br>
            <a:r>
              <a:rPr lang="en-US" sz="2400" dirty="0">
                <a:solidFill>
                  <a:srgbClr val="003399"/>
                </a:solidFill>
                <a:latin typeface="Arial" charset="0"/>
                <a:cs typeface="Arial" charset="0"/>
              </a:rPr>
              <a:t>up to 50 </a:t>
            </a:r>
            <a:r>
              <a:rPr lang="en-US" sz="2400" dirty="0" smtClean="0">
                <a:solidFill>
                  <a:srgbClr val="003399"/>
                </a:solidFill>
                <a:latin typeface="Arial" charset="0"/>
                <a:cs typeface="Arial" charset="0"/>
              </a:rPr>
              <a:t>amperes</a:t>
            </a:r>
            <a:endParaRPr lang="en-US" sz="2400" dirty="0">
              <a:solidFill>
                <a:srgbClr val="003399"/>
              </a:solidFill>
              <a:latin typeface="Arial" charset="0"/>
              <a:cs typeface="Arial" charset="0"/>
            </a:endParaRPr>
          </a:p>
        </p:txBody>
      </p:sp>
      <p:graphicFrame>
        <p:nvGraphicFramePr>
          <p:cNvPr id="15369" name="Object 1"/>
          <p:cNvGraphicFramePr>
            <a:graphicFrameLocks noChangeAspect="1"/>
          </p:cNvGraphicFramePr>
          <p:nvPr>
            <p:extLst>
              <p:ext uri="{D42A27DB-BD31-4B8C-83A1-F6EECF244321}">
                <p14:modId xmlns:p14="http://schemas.microsoft.com/office/powerpoint/2010/main" val="1348321128"/>
              </p:ext>
            </p:extLst>
          </p:nvPr>
        </p:nvGraphicFramePr>
        <p:xfrm>
          <a:off x="5251565" y="1769456"/>
          <a:ext cx="1333457" cy="1318964"/>
        </p:xfrm>
        <a:graphic>
          <a:graphicData uri="http://schemas.openxmlformats.org/presentationml/2006/ole">
            <mc:AlternateContent xmlns:mc="http://schemas.openxmlformats.org/markup-compatibility/2006">
              <mc:Choice xmlns:v="urn:schemas-microsoft-com:vml" Requires="v">
                <p:oleObj spid="_x0000_s42322" name="Photo Editor Photo" r:id="rId4" imgW="3648584" imgH="3610479" progId="MSPhotoEd.3">
                  <p:embed/>
                </p:oleObj>
              </mc:Choice>
              <mc:Fallback>
                <p:oleObj name="Photo Editor Photo" r:id="rId4" imgW="3648584" imgH="3610479"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1565" y="1769456"/>
                        <a:ext cx="1333457" cy="1318964"/>
                      </a:xfrm>
                      <a:prstGeom prst="rect">
                        <a:avLst/>
                      </a:prstGeom>
                      <a:noFill/>
                      <a:ln>
                        <a:noFill/>
                      </a:ln>
                      <a:extLst/>
                    </p:spPr>
                  </p:pic>
                </p:oleObj>
              </mc:Fallback>
            </mc:AlternateContent>
          </a:graphicData>
        </a:graphic>
      </p:graphicFrame>
      <p:graphicFrame>
        <p:nvGraphicFramePr>
          <p:cNvPr id="15370" name="Object 2"/>
          <p:cNvGraphicFramePr>
            <a:graphicFrameLocks noChangeAspect="1"/>
          </p:cNvGraphicFramePr>
          <p:nvPr>
            <p:extLst>
              <p:ext uri="{D42A27DB-BD31-4B8C-83A1-F6EECF244321}">
                <p14:modId xmlns:p14="http://schemas.microsoft.com/office/powerpoint/2010/main" val="2384788624"/>
              </p:ext>
            </p:extLst>
          </p:nvPr>
        </p:nvGraphicFramePr>
        <p:xfrm>
          <a:off x="387383" y="1730442"/>
          <a:ext cx="1482692" cy="1691455"/>
        </p:xfrm>
        <a:graphic>
          <a:graphicData uri="http://schemas.openxmlformats.org/presentationml/2006/ole">
            <mc:AlternateContent xmlns:mc="http://schemas.openxmlformats.org/markup-compatibility/2006">
              <mc:Choice xmlns:v="urn:schemas-microsoft-com:vml" Requires="v">
                <p:oleObj spid="_x0000_s42323" name="Photo Editor Photo" r:id="rId6" imgW="2505425" imgH="2857899" progId="MSPhotoEd.3">
                  <p:embed/>
                </p:oleObj>
              </mc:Choice>
              <mc:Fallback>
                <p:oleObj name="Photo Editor Photo" r:id="rId6" imgW="2505425" imgH="2857899"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7383" y="1730442"/>
                        <a:ext cx="1482692" cy="1691455"/>
                      </a:xfrm>
                      <a:prstGeom prst="rect">
                        <a:avLst/>
                      </a:prstGeom>
                      <a:noFill/>
                      <a:ln>
                        <a:noFill/>
                      </a:ln>
                      <a:extLst/>
                    </p:spPr>
                  </p:pic>
                </p:oleObj>
              </mc:Fallback>
            </mc:AlternateContent>
          </a:graphicData>
        </a:graphic>
      </p:graphicFrame>
      <p:pic>
        <p:nvPicPr>
          <p:cNvPr id="15371" name="Picture 8" descr="50%highCCA-1-small"/>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965783" y="1916832"/>
            <a:ext cx="1756400" cy="282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10" descr="50%lowCCA-1-small"/>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610371" y="1780210"/>
            <a:ext cx="1728192" cy="282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18423" y="3528746"/>
            <a:ext cx="1351652" cy="369332"/>
          </a:xfrm>
          <a:prstGeom prst="rect">
            <a:avLst/>
          </a:prstGeom>
        </p:spPr>
        <p:txBody>
          <a:bodyPr wrap="none">
            <a:spAutoFit/>
          </a:bodyPr>
          <a:lstStyle/>
          <a:p>
            <a:r>
              <a:rPr lang="en-US" dirty="0" smtClean="0">
                <a:solidFill>
                  <a:schemeClr val="tx1">
                    <a:lumMod val="65000"/>
                    <a:lumOff val="35000"/>
                  </a:schemeClr>
                </a:solidFill>
                <a:latin typeface="Arial" charset="0"/>
                <a:cs typeface="Arial" charset="0"/>
              </a:rPr>
              <a:t>High power</a:t>
            </a:r>
            <a:endParaRPr lang="en-CA" dirty="0">
              <a:solidFill>
                <a:schemeClr val="tx1">
                  <a:lumMod val="65000"/>
                  <a:lumOff val="35000"/>
                </a:schemeClr>
              </a:solidFill>
            </a:endParaRPr>
          </a:p>
        </p:txBody>
      </p:sp>
      <p:sp>
        <p:nvSpPr>
          <p:cNvPr id="3" name="Rectangle 2"/>
          <p:cNvSpPr/>
          <p:nvPr/>
        </p:nvSpPr>
        <p:spPr>
          <a:xfrm>
            <a:off x="5284666" y="3213860"/>
            <a:ext cx="1300356" cy="369332"/>
          </a:xfrm>
          <a:prstGeom prst="rect">
            <a:avLst/>
          </a:prstGeom>
        </p:spPr>
        <p:txBody>
          <a:bodyPr wrap="none">
            <a:spAutoFit/>
          </a:bodyPr>
          <a:lstStyle/>
          <a:p>
            <a:r>
              <a:rPr lang="en-US" dirty="0" smtClean="0">
                <a:solidFill>
                  <a:schemeClr val="tx1">
                    <a:lumMod val="65000"/>
                    <a:lumOff val="35000"/>
                  </a:schemeClr>
                </a:solidFill>
                <a:latin typeface="Arial" charset="0"/>
                <a:cs typeface="Arial" charset="0"/>
              </a:rPr>
              <a:t>Low </a:t>
            </a:r>
            <a:r>
              <a:rPr lang="en-US" dirty="0">
                <a:solidFill>
                  <a:schemeClr val="tx1">
                    <a:lumMod val="65000"/>
                    <a:lumOff val="35000"/>
                  </a:schemeClr>
                </a:solidFill>
                <a:latin typeface="Arial" charset="0"/>
                <a:cs typeface="Arial" charset="0"/>
              </a:rPr>
              <a:t>power</a:t>
            </a:r>
            <a:endParaRPr lang="en-CA" dirty="0">
              <a:solidFill>
                <a:schemeClr val="tx1">
                  <a:lumMod val="65000"/>
                  <a:lumOff val="35000"/>
                </a:schemeClr>
              </a:solidFill>
            </a:endParaRPr>
          </a:p>
        </p:txBody>
      </p:sp>
    </p:spTree>
    <p:extLst>
      <p:ext uri="{BB962C8B-B14F-4D97-AF65-F5344CB8AC3E}">
        <p14:creationId xmlns:p14="http://schemas.microsoft.com/office/powerpoint/2010/main" val="3757515211"/>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ChangeArrowheads="1"/>
          </p:cNvSpPr>
          <p:nvPr/>
        </p:nvSpPr>
        <p:spPr bwMode="auto">
          <a:xfrm>
            <a:off x="990600" y="465138"/>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CA" sz="3200" b="1">
              <a:solidFill>
                <a:srgbClr val="CC3300"/>
              </a:solidFill>
              <a:latin typeface="Arial" charset="0"/>
            </a:endParaRPr>
          </a:p>
        </p:txBody>
      </p:sp>
      <p:sp>
        <p:nvSpPr>
          <p:cNvPr id="12291" name="Rectangle 1"/>
          <p:cNvSpPr>
            <a:spLocks noChangeArrowheads="1"/>
          </p:cNvSpPr>
          <p:nvPr/>
        </p:nvSpPr>
        <p:spPr bwMode="auto">
          <a:xfrm>
            <a:off x="704044" y="908097"/>
            <a:ext cx="7447879"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1200"/>
              </a:spcAft>
            </a:pPr>
            <a:r>
              <a:rPr lang="en-US" sz="2400" b="1" dirty="0">
                <a:solidFill>
                  <a:srgbClr val="003399"/>
                </a:solidFill>
                <a:latin typeface="Arial" charset="0"/>
                <a:cs typeface="Arial" charset="0"/>
              </a:rPr>
              <a:t>Lead </a:t>
            </a:r>
            <a:r>
              <a:rPr lang="en-US" sz="2400" b="1" dirty="0" smtClean="0">
                <a:solidFill>
                  <a:srgbClr val="003399"/>
                </a:solidFill>
                <a:latin typeface="Arial" charset="0"/>
                <a:cs typeface="Arial" charset="0"/>
              </a:rPr>
              <a:t>Acid</a:t>
            </a:r>
            <a:endParaRPr lang="en-US" sz="2400" b="1" dirty="0">
              <a:solidFill>
                <a:srgbClr val="003399"/>
              </a:solidFill>
              <a:latin typeface="Arial" charset="0"/>
              <a:cs typeface="Arial" charset="0"/>
            </a:endParaRPr>
          </a:p>
          <a:p>
            <a:pPr marL="342900" indent="-342900">
              <a:spcAft>
                <a:spcPts val="0"/>
              </a:spcAft>
              <a:buFont typeface="Wingdings" pitchFamily="2" charset="2"/>
              <a:buChar char="Ø"/>
            </a:pPr>
            <a:r>
              <a:rPr lang="en-US" sz="2400" dirty="0">
                <a:solidFill>
                  <a:srgbClr val="003399"/>
                </a:solidFill>
                <a:latin typeface="Arial" charset="0"/>
                <a:cs typeface="Arial" charset="0"/>
              </a:rPr>
              <a:t>One of the oldest rechargeable </a:t>
            </a:r>
            <a:r>
              <a:rPr lang="en-US" sz="2400" dirty="0" smtClean="0">
                <a:solidFill>
                  <a:srgbClr val="003399"/>
                </a:solidFill>
                <a:latin typeface="Arial" charset="0"/>
                <a:cs typeface="Arial" charset="0"/>
              </a:rPr>
              <a:t>batteries </a:t>
            </a:r>
          </a:p>
          <a:p>
            <a:pPr marL="342900" indent="-342900">
              <a:spcAft>
                <a:spcPts val="0"/>
              </a:spcAft>
              <a:buFont typeface="Wingdings" pitchFamily="2" charset="2"/>
              <a:buChar char="Ø"/>
            </a:pPr>
            <a:r>
              <a:rPr lang="en-US" sz="2400" dirty="0" smtClean="0">
                <a:solidFill>
                  <a:srgbClr val="003399"/>
                </a:solidFill>
                <a:latin typeface="Arial" charset="0"/>
                <a:cs typeface="Arial" charset="0"/>
              </a:rPr>
              <a:t>Rugged</a:t>
            </a:r>
            <a:r>
              <a:rPr lang="en-US" sz="2400" dirty="0">
                <a:solidFill>
                  <a:srgbClr val="003399"/>
                </a:solidFill>
                <a:latin typeface="Arial" charset="0"/>
                <a:cs typeface="Arial" charset="0"/>
              </a:rPr>
              <a:t>, forgiving if </a:t>
            </a:r>
            <a:r>
              <a:rPr lang="en-US" sz="2400" dirty="0" smtClean="0">
                <a:solidFill>
                  <a:srgbClr val="003399"/>
                </a:solidFill>
                <a:latin typeface="Arial" charset="0"/>
                <a:cs typeface="Arial" charset="0"/>
              </a:rPr>
              <a:t>abused, safe</a:t>
            </a:r>
            <a:r>
              <a:rPr lang="en-US" sz="2400" dirty="0">
                <a:solidFill>
                  <a:srgbClr val="003399"/>
                </a:solidFill>
                <a:latin typeface="Arial" charset="0"/>
                <a:cs typeface="Arial" charset="0"/>
              </a:rPr>
              <a:t>, </a:t>
            </a:r>
            <a:r>
              <a:rPr lang="en-US" sz="2400" dirty="0" smtClean="0">
                <a:solidFill>
                  <a:srgbClr val="003399"/>
                </a:solidFill>
                <a:latin typeface="Arial" charset="0"/>
                <a:cs typeface="Arial" charset="0"/>
              </a:rPr>
              <a:t>low price</a:t>
            </a:r>
          </a:p>
          <a:p>
            <a:pPr marL="342900" indent="-342900">
              <a:spcAft>
                <a:spcPts val="1200"/>
              </a:spcAft>
              <a:buFont typeface="Wingdings" pitchFamily="2" charset="2"/>
              <a:buChar char="Ø"/>
            </a:pPr>
            <a:r>
              <a:rPr lang="en-US" sz="2400" dirty="0" smtClean="0">
                <a:solidFill>
                  <a:srgbClr val="003399"/>
                </a:solidFill>
                <a:latin typeface="Arial" charset="0"/>
                <a:cs typeface="Arial" charset="0"/>
              </a:rPr>
              <a:t>Usable over a large temperature range</a:t>
            </a:r>
            <a:endParaRPr lang="en-US" sz="2400" dirty="0">
              <a:solidFill>
                <a:srgbClr val="003399"/>
              </a:solidFill>
              <a:latin typeface="Arial" charset="0"/>
              <a:cs typeface="Arial" charset="0"/>
            </a:endParaRPr>
          </a:p>
          <a:p>
            <a:pPr marL="342900" indent="-342900">
              <a:spcAft>
                <a:spcPts val="0"/>
              </a:spcAft>
              <a:buFont typeface="Wingdings" pitchFamily="2" charset="2"/>
              <a:buChar char="Ø"/>
            </a:pPr>
            <a:r>
              <a:rPr lang="en-US" sz="2400" dirty="0" smtClean="0">
                <a:solidFill>
                  <a:srgbClr val="A50021"/>
                </a:solidFill>
                <a:latin typeface="Arial" charset="0"/>
                <a:cs typeface="Arial" charset="0"/>
              </a:rPr>
              <a:t>Has </a:t>
            </a:r>
            <a:r>
              <a:rPr lang="en-US" sz="2400" dirty="0">
                <a:solidFill>
                  <a:srgbClr val="A50021"/>
                </a:solidFill>
                <a:latin typeface="Arial" charset="0"/>
                <a:cs typeface="Arial" charset="0"/>
              </a:rPr>
              <a:t>low specific </a:t>
            </a:r>
            <a:r>
              <a:rPr lang="en-US" sz="2400" dirty="0" smtClean="0">
                <a:solidFill>
                  <a:srgbClr val="A50021"/>
                </a:solidFill>
                <a:latin typeface="Arial" charset="0"/>
                <a:cs typeface="Arial" charset="0"/>
              </a:rPr>
              <a:t>energy </a:t>
            </a:r>
          </a:p>
          <a:p>
            <a:pPr marL="342900" indent="-342900">
              <a:spcAft>
                <a:spcPts val="0"/>
              </a:spcAft>
              <a:buFont typeface="Wingdings" pitchFamily="2" charset="2"/>
              <a:buChar char="Ø"/>
            </a:pPr>
            <a:r>
              <a:rPr lang="en-US" sz="2400" dirty="0" smtClean="0">
                <a:solidFill>
                  <a:srgbClr val="A50021"/>
                </a:solidFill>
                <a:latin typeface="Arial" charset="0"/>
                <a:cs typeface="Arial" charset="0"/>
              </a:rPr>
              <a:t>Limited cycle life, does not like full discharges</a:t>
            </a:r>
          </a:p>
          <a:p>
            <a:pPr marL="342900" indent="-342900">
              <a:spcAft>
                <a:spcPts val="0"/>
              </a:spcAft>
              <a:buFont typeface="Wingdings" pitchFamily="2" charset="2"/>
              <a:buChar char="Ø"/>
            </a:pPr>
            <a:r>
              <a:rPr lang="en-US" sz="2400" dirty="0" smtClean="0">
                <a:solidFill>
                  <a:srgbClr val="A50021"/>
                </a:solidFill>
                <a:latin typeface="Arial" charset="0"/>
                <a:cs typeface="Arial" charset="0"/>
              </a:rPr>
              <a:t>Must be stored with sufficient charge</a:t>
            </a:r>
          </a:p>
          <a:p>
            <a:pPr marL="342900" indent="-342900">
              <a:spcAft>
                <a:spcPts val="1200"/>
              </a:spcAft>
              <a:buFont typeface="Wingdings" pitchFamily="2" charset="2"/>
              <a:buChar char="Ø"/>
            </a:pPr>
            <a:r>
              <a:rPr lang="en-US" sz="2400" dirty="0" smtClean="0">
                <a:solidFill>
                  <a:srgbClr val="A50021"/>
                </a:solidFill>
                <a:latin typeface="Arial" charset="0"/>
                <a:cs typeface="Arial" charset="0"/>
              </a:rPr>
              <a:t>Produces gases, </a:t>
            </a:r>
            <a:br>
              <a:rPr lang="en-US" sz="2400" dirty="0" smtClean="0">
                <a:solidFill>
                  <a:srgbClr val="A50021"/>
                </a:solidFill>
                <a:latin typeface="Arial" charset="0"/>
                <a:cs typeface="Arial" charset="0"/>
              </a:rPr>
            </a:br>
            <a:r>
              <a:rPr lang="en-US" sz="2400" dirty="0" smtClean="0">
                <a:solidFill>
                  <a:srgbClr val="A50021"/>
                </a:solidFill>
                <a:latin typeface="Arial" charset="0"/>
                <a:cs typeface="Arial" charset="0"/>
              </a:rPr>
              <a:t>needs ventilation</a:t>
            </a:r>
          </a:p>
          <a:p>
            <a:pPr>
              <a:spcAft>
                <a:spcPts val="0"/>
              </a:spcAft>
            </a:pPr>
            <a:r>
              <a:rPr lang="en-US" sz="2000" dirty="0">
                <a:solidFill>
                  <a:srgbClr val="00B050"/>
                </a:solidFill>
                <a:latin typeface="Arial" charset="0"/>
                <a:cs typeface="Arial" charset="0"/>
              </a:rPr>
              <a:t>Vehicles, boats, </a:t>
            </a:r>
            <a:r>
              <a:rPr lang="en-US" sz="2000" dirty="0" smtClean="0">
                <a:solidFill>
                  <a:srgbClr val="00B050"/>
                </a:solidFill>
                <a:latin typeface="Arial" charset="0"/>
                <a:cs typeface="Arial" charset="0"/>
              </a:rPr>
              <a:t>UPS, </a:t>
            </a:r>
            <a:r>
              <a:rPr lang="en-US" sz="2000" dirty="0">
                <a:solidFill>
                  <a:srgbClr val="00B050"/>
                </a:solidFill>
                <a:latin typeface="Arial" charset="0"/>
                <a:cs typeface="Arial" charset="0"/>
              </a:rPr>
              <a:t>golf </a:t>
            </a:r>
            <a:r>
              <a:rPr lang="en-US" sz="2000" dirty="0" smtClean="0">
                <a:solidFill>
                  <a:srgbClr val="00B050"/>
                </a:solidFill>
                <a:latin typeface="Arial" charset="0"/>
                <a:cs typeface="Arial" charset="0"/>
              </a:rPr>
              <a:t/>
            </a:r>
            <a:br>
              <a:rPr lang="en-US" sz="2000" dirty="0" smtClean="0">
                <a:solidFill>
                  <a:srgbClr val="00B050"/>
                </a:solidFill>
                <a:latin typeface="Arial" charset="0"/>
                <a:cs typeface="Arial" charset="0"/>
              </a:rPr>
            </a:br>
            <a:r>
              <a:rPr lang="en-US" sz="2000" dirty="0" smtClean="0">
                <a:solidFill>
                  <a:srgbClr val="00B050"/>
                </a:solidFill>
                <a:latin typeface="Arial" charset="0"/>
                <a:cs typeface="Arial" charset="0"/>
              </a:rPr>
              <a:t>cars, </a:t>
            </a:r>
            <a:r>
              <a:rPr lang="en-US" sz="2000" dirty="0">
                <a:solidFill>
                  <a:srgbClr val="00B050"/>
                </a:solidFill>
                <a:latin typeface="Arial" charset="0"/>
                <a:cs typeface="Arial" charset="0"/>
              </a:rPr>
              <a:t>forklift, </a:t>
            </a:r>
            <a:r>
              <a:rPr lang="en-US" sz="2000" dirty="0" smtClean="0">
                <a:solidFill>
                  <a:srgbClr val="00B050"/>
                </a:solidFill>
                <a:latin typeface="Arial" charset="0"/>
                <a:cs typeface="Arial" charset="0"/>
              </a:rPr>
              <a:t>wheelchairs, </a:t>
            </a:r>
            <a:endParaRPr lang="en-CA" sz="2000" dirty="0" smtClean="0">
              <a:solidFill>
                <a:srgbClr val="003399"/>
              </a:solidFill>
              <a:latin typeface="Arial" charset="0"/>
              <a:cs typeface="Arial" charset="0"/>
            </a:endParaRPr>
          </a:p>
        </p:txBody>
      </p:sp>
      <p:sp>
        <p:nvSpPr>
          <p:cNvPr id="3" name="Rectangle 2"/>
          <p:cNvSpPr/>
          <p:nvPr/>
        </p:nvSpPr>
        <p:spPr>
          <a:xfrm>
            <a:off x="634856" y="384877"/>
            <a:ext cx="8041600" cy="523220"/>
          </a:xfrm>
          <a:prstGeom prst="rect">
            <a:avLst/>
          </a:prstGeom>
        </p:spPr>
        <p:txBody>
          <a:bodyPr wrap="square">
            <a:spAutoFit/>
          </a:bodyPr>
          <a:lstStyle/>
          <a:p>
            <a:pPr>
              <a:spcAft>
                <a:spcPts val="1200"/>
              </a:spcAft>
            </a:pPr>
            <a:r>
              <a:rPr lang="en-US" sz="2800" b="1" dirty="0" smtClean="0">
                <a:solidFill>
                  <a:srgbClr val="003399"/>
                </a:solidFill>
                <a:latin typeface="Arial" charset="0"/>
                <a:cs typeface="Arial" charset="0"/>
              </a:rPr>
              <a:t>Battery chemistries</a:t>
            </a:r>
            <a:endParaRPr lang="en-US" sz="2800" b="1" dirty="0">
              <a:solidFill>
                <a:srgbClr val="003399"/>
              </a:solidFill>
              <a:latin typeface="Arial" charset="0"/>
              <a:cs typeface="Arial" charset="0"/>
            </a:endParaRPr>
          </a:p>
        </p:txBody>
      </p:sp>
      <p:sp>
        <p:nvSpPr>
          <p:cNvPr id="2" name="Rectangle 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4" name="Rectangle 2"/>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72707" name="Picture 3" descr="Lead acid battery"/>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11960" y="4027400"/>
            <a:ext cx="4765320" cy="283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976913"/>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990600" y="465138"/>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CA" sz="3200" b="1">
              <a:solidFill>
                <a:srgbClr val="CC3300"/>
              </a:solidFill>
              <a:latin typeface="Arial" charset="0"/>
            </a:endParaRPr>
          </a:p>
        </p:txBody>
      </p:sp>
      <p:graphicFrame>
        <p:nvGraphicFramePr>
          <p:cNvPr id="3" name="Table 2"/>
          <p:cNvGraphicFramePr>
            <a:graphicFrameLocks noGrp="1"/>
          </p:cNvGraphicFramePr>
          <p:nvPr>
            <p:extLst>
              <p:ext uri="{D42A27DB-BD31-4B8C-83A1-F6EECF244321}">
                <p14:modId xmlns:p14="http://schemas.microsoft.com/office/powerpoint/2010/main" val="676841020"/>
              </p:ext>
            </p:extLst>
          </p:nvPr>
        </p:nvGraphicFramePr>
        <p:xfrm>
          <a:off x="647564" y="4077071"/>
          <a:ext cx="7992888" cy="1908213"/>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664296"/>
                <a:gridCol w="2664296"/>
                <a:gridCol w="2664296"/>
              </a:tblGrid>
              <a:tr h="576065">
                <a:tc>
                  <a:txBody>
                    <a:bodyPr/>
                    <a:lstStyle/>
                    <a:p>
                      <a:pPr algn="ctr">
                        <a:lnSpc>
                          <a:spcPct val="150000"/>
                        </a:lnSpc>
                        <a:spcBef>
                          <a:spcPts val="600"/>
                        </a:spcBef>
                      </a:pPr>
                      <a:r>
                        <a:rPr lang="en-CA" dirty="0" smtClean="0"/>
                        <a:t>Depth of discharge</a:t>
                      </a:r>
                      <a:endParaRPr lang="en-CA" dirty="0"/>
                    </a:p>
                  </a:txBody>
                  <a:tcPr/>
                </a:tc>
                <a:tc>
                  <a:txBody>
                    <a:bodyPr/>
                    <a:lstStyle/>
                    <a:p>
                      <a:pPr algn="ctr">
                        <a:lnSpc>
                          <a:spcPct val="150000"/>
                        </a:lnSpc>
                      </a:pPr>
                      <a:r>
                        <a:rPr lang="en-CA" dirty="0" smtClean="0"/>
                        <a:t>Starter battery</a:t>
                      </a:r>
                      <a:endParaRPr lang="en-CA" dirty="0"/>
                    </a:p>
                  </a:txBody>
                  <a:tcPr/>
                </a:tc>
                <a:tc>
                  <a:txBody>
                    <a:bodyPr/>
                    <a:lstStyle/>
                    <a:p>
                      <a:pPr algn="ctr">
                        <a:lnSpc>
                          <a:spcPct val="150000"/>
                        </a:lnSpc>
                      </a:pPr>
                      <a:r>
                        <a:rPr lang="en-CA" dirty="0" smtClean="0"/>
                        <a:t>Deep-cycle battery</a:t>
                      </a:r>
                      <a:endParaRPr lang="en-CA" dirty="0"/>
                    </a:p>
                  </a:txBody>
                  <a:tcPr/>
                </a:tc>
              </a:tr>
              <a:tr h="396044">
                <a:tc>
                  <a:txBody>
                    <a:bodyPr/>
                    <a:lstStyle/>
                    <a:p>
                      <a:pPr algn="ctr"/>
                      <a:r>
                        <a:rPr lang="en-CA" dirty="0" smtClean="0"/>
                        <a:t>100%</a:t>
                      </a:r>
                      <a:endParaRPr lang="en-CA" dirty="0"/>
                    </a:p>
                  </a:txBody>
                  <a:tcPr/>
                </a:tc>
                <a:tc>
                  <a:txBody>
                    <a:bodyPr/>
                    <a:lstStyle/>
                    <a:p>
                      <a:pPr algn="ctr"/>
                      <a:r>
                        <a:rPr lang="en-CA" dirty="0" smtClean="0"/>
                        <a:t>12 – 15 cycles</a:t>
                      </a:r>
                      <a:endParaRPr lang="en-CA" dirty="0"/>
                    </a:p>
                  </a:txBody>
                  <a:tcPr/>
                </a:tc>
                <a:tc>
                  <a:txBody>
                    <a:bodyPr/>
                    <a:lstStyle/>
                    <a:p>
                      <a:pPr algn="ctr"/>
                      <a:r>
                        <a:rPr lang="en-CA" dirty="0" smtClean="0"/>
                        <a:t>150 – 200 cycles</a:t>
                      </a:r>
                      <a:endParaRPr lang="en-CA" dirty="0"/>
                    </a:p>
                  </a:txBody>
                  <a:tcPr/>
                </a:tc>
              </a:tr>
              <a:tr h="468052">
                <a:tc>
                  <a:txBody>
                    <a:bodyPr/>
                    <a:lstStyle/>
                    <a:p>
                      <a:pPr algn="ctr"/>
                      <a:r>
                        <a:rPr lang="en-CA" dirty="0" smtClean="0"/>
                        <a:t>50%</a:t>
                      </a:r>
                      <a:endParaRPr lang="en-CA" dirty="0"/>
                    </a:p>
                  </a:txBody>
                  <a:tcPr/>
                </a:tc>
                <a:tc>
                  <a:txBody>
                    <a:bodyPr/>
                    <a:lstStyle/>
                    <a:p>
                      <a:pPr algn="ctr"/>
                      <a:r>
                        <a:rPr lang="en-CA" dirty="0" smtClean="0"/>
                        <a:t>100 – 120 cycles</a:t>
                      </a:r>
                      <a:endParaRPr lang="en-CA" dirty="0"/>
                    </a:p>
                  </a:txBody>
                  <a:tcPr/>
                </a:tc>
                <a:tc>
                  <a:txBody>
                    <a:bodyPr/>
                    <a:lstStyle/>
                    <a:p>
                      <a:pPr algn="ctr"/>
                      <a:r>
                        <a:rPr lang="en-CA" dirty="0" smtClean="0"/>
                        <a:t>400 – 500 cycles</a:t>
                      </a:r>
                      <a:endParaRPr lang="en-CA" dirty="0"/>
                    </a:p>
                  </a:txBody>
                  <a:tcPr/>
                </a:tc>
              </a:tr>
              <a:tr h="468052">
                <a:tc>
                  <a:txBody>
                    <a:bodyPr/>
                    <a:lstStyle/>
                    <a:p>
                      <a:pPr algn="ctr"/>
                      <a:r>
                        <a:rPr lang="en-CA" dirty="0" smtClean="0"/>
                        <a:t>30%</a:t>
                      </a:r>
                      <a:endParaRPr lang="en-CA" dirty="0"/>
                    </a:p>
                  </a:txBody>
                  <a:tcPr/>
                </a:tc>
                <a:tc>
                  <a:txBody>
                    <a:bodyPr/>
                    <a:lstStyle/>
                    <a:p>
                      <a:pPr algn="ctr"/>
                      <a:r>
                        <a:rPr lang="en-CA" dirty="0" smtClean="0"/>
                        <a:t>130 – 150 cycles</a:t>
                      </a:r>
                      <a:endParaRPr lang="en-CA" dirty="0"/>
                    </a:p>
                  </a:txBody>
                  <a:tcPr/>
                </a:tc>
                <a:tc>
                  <a:txBody>
                    <a:bodyPr/>
                    <a:lstStyle/>
                    <a:p>
                      <a:pPr algn="ctr"/>
                      <a:r>
                        <a:rPr lang="en-CA" dirty="0" smtClean="0"/>
                        <a:t>1,000 and more</a:t>
                      </a:r>
                      <a:endParaRPr lang="en-CA" dirty="0"/>
                    </a:p>
                  </a:txBody>
                  <a:tcPr/>
                </a:tc>
              </a:tr>
            </a:tbl>
          </a:graphicData>
        </a:graphic>
      </p:graphicFrame>
      <p:sp>
        <p:nvSpPr>
          <p:cNvPr id="7" name="Rectangle 6"/>
          <p:cNvSpPr/>
          <p:nvPr/>
        </p:nvSpPr>
        <p:spPr>
          <a:xfrm>
            <a:off x="647564" y="1041695"/>
            <a:ext cx="6912768" cy="1954381"/>
          </a:xfrm>
          <a:prstGeom prst="rect">
            <a:avLst/>
          </a:prstGeom>
        </p:spPr>
        <p:txBody>
          <a:bodyPr wrap="square">
            <a:spAutoFit/>
          </a:bodyPr>
          <a:lstStyle/>
          <a:p>
            <a:pPr lvl="0">
              <a:spcAft>
                <a:spcPts val="600"/>
              </a:spcAft>
            </a:pPr>
            <a:r>
              <a:rPr lang="en-US" sz="2400" b="1" dirty="0" smtClean="0">
                <a:solidFill>
                  <a:srgbClr val="000099"/>
                </a:solidFill>
                <a:latin typeface="Arial" pitchFamily="34" charset="0"/>
                <a:cs typeface="Arial" pitchFamily="34" charset="0"/>
              </a:rPr>
              <a:t>Types of Lead Acid Batteries</a:t>
            </a:r>
          </a:p>
          <a:p>
            <a:pPr marL="342900" lvl="0" indent="-342900">
              <a:spcBef>
                <a:spcPts val="1200"/>
              </a:spcBef>
              <a:spcAft>
                <a:spcPts val="600"/>
              </a:spcAft>
              <a:buFont typeface="Wingdings" pitchFamily="2" charset="2"/>
              <a:buChar char="Ø"/>
            </a:pPr>
            <a:r>
              <a:rPr lang="en-US" sz="2400" b="1" dirty="0" smtClean="0">
                <a:solidFill>
                  <a:srgbClr val="000099"/>
                </a:solidFill>
                <a:latin typeface="Arial" pitchFamily="34" charset="0"/>
                <a:cs typeface="Arial" pitchFamily="34" charset="0"/>
              </a:rPr>
              <a:t>Flooded</a:t>
            </a:r>
            <a:r>
              <a:rPr lang="en-US" sz="2400" dirty="0" smtClean="0">
                <a:solidFill>
                  <a:srgbClr val="000099"/>
                </a:solidFill>
                <a:latin typeface="Arial" pitchFamily="34" charset="0"/>
                <a:cs typeface="Arial" pitchFamily="34" charset="0"/>
              </a:rPr>
              <a:t> (liquid electrolyte, needs water)</a:t>
            </a:r>
          </a:p>
          <a:p>
            <a:pPr marL="342900" lvl="0" indent="-342900">
              <a:spcAft>
                <a:spcPts val="600"/>
              </a:spcAft>
              <a:buFont typeface="Wingdings" pitchFamily="2" charset="2"/>
              <a:buChar char="Ø"/>
            </a:pPr>
            <a:r>
              <a:rPr lang="en-US" sz="2400" b="1" dirty="0" smtClean="0">
                <a:solidFill>
                  <a:srgbClr val="000099"/>
                </a:solidFill>
                <a:latin typeface="Arial" pitchFamily="34" charset="0"/>
                <a:cs typeface="Arial" pitchFamily="34" charset="0"/>
              </a:rPr>
              <a:t>Gel</a:t>
            </a:r>
            <a:r>
              <a:rPr lang="en-US" sz="2400" dirty="0" smtClean="0">
                <a:solidFill>
                  <a:srgbClr val="000099"/>
                </a:solidFill>
                <a:latin typeface="Arial" pitchFamily="34" charset="0"/>
                <a:cs typeface="Arial" pitchFamily="34" charset="0"/>
              </a:rPr>
              <a:t> (electrolyte in gelled, maintenance free)</a:t>
            </a:r>
          </a:p>
          <a:p>
            <a:pPr marL="342900" lvl="0" indent="-342900">
              <a:spcAft>
                <a:spcPts val="600"/>
              </a:spcAft>
              <a:buFont typeface="Wingdings" pitchFamily="2" charset="2"/>
              <a:buChar char="Ø"/>
            </a:pPr>
            <a:r>
              <a:rPr lang="en-US" sz="2400" b="1" dirty="0" smtClean="0">
                <a:solidFill>
                  <a:srgbClr val="000099"/>
                </a:solidFill>
                <a:latin typeface="Arial" pitchFamily="34" charset="0"/>
                <a:cs typeface="Arial" pitchFamily="34" charset="0"/>
              </a:rPr>
              <a:t>AGM</a:t>
            </a:r>
            <a:r>
              <a:rPr lang="en-US" sz="2400" dirty="0" smtClean="0">
                <a:solidFill>
                  <a:srgbClr val="000099"/>
                </a:solidFill>
                <a:latin typeface="Arial" pitchFamily="34" charset="0"/>
                <a:cs typeface="Arial" pitchFamily="34" charset="0"/>
              </a:rPr>
              <a:t> (absorbent glass mat, </a:t>
            </a:r>
            <a:r>
              <a:rPr lang="en-US" sz="2400" dirty="0">
                <a:solidFill>
                  <a:srgbClr val="000099"/>
                </a:solidFill>
                <a:latin typeface="Arial" pitchFamily="34" charset="0"/>
                <a:cs typeface="Arial" pitchFamily="34" charset="0"/>
              </a:rPr>
              <a:t>maintenance free</a:t>
            </a:r>
            <a:r>
              <a:rPr lang="en-US" sz="2400" dirty="0" smtClean="0">
                <a:solidFill>
                  <a:srgbClr val="000099"/>
                </a:solidFill>
                <a:latin typeface="Arial" pitchFamily="34" charset="0"/>
                <a:cs typeface="Arial" pitchFamily="34" charset="0"/>
              </a:rPr>
              <a:t>)</a:t>
            </a:r>
          </a:p>
        </p:txBody>
      </p:sp>
      <p:sp>
        <p:nvSpPr>
          <p:cNvPr id="2" name="Rectangle 1"/>
          <p:cNvSpPr/>
          <p:nvPr/>
        </p:nvSpPr>
        <p:spPr>
          <a:xfrm>
            <a:off x="638203" y="3503136"/>
            <a:ext cx="7920880" cy="430887"/>
          </a:xfrm>
          <a:prstGeom prst="rect">
            <a:avLst/>
          </a:prstGeom>
        </p:spPr>
        <p:txBody>
          <a:bodyPr wrap="square">
            <a:spAutoFit/>
          </a:bodyPr>
          <a:lstStyle/>
          <a:p>
            <a:pPr lvl="0">
              <a:spcAft>
                <a:spcPts val="600"/>
              </a:spcAft>
            </a:pPr>
            <a:r>
              <a:rPr lang="en-US" sz="2200" i="1" dirty="0" smtClean="0">
                <a:solidFill>
                  <a:schemeClr val="tx1">
                    <a:lumMod val="65000"/>
                    <a:lumOff val="35000"/>
                  </a:schemeClr>
                </a:solidFill>
                <a:latin typeface="Arial" pitchFamily="34" charset="0"/>
                <a:cs typeface="Arial" pitchFamily="34" charset="0"/>
              </a:rPr>
              <a:t>Lead acids come as starter, deep-cycle and stationary battery</a:t>
            </a:r>
            <a:endParaRPr lang="en-US" sz="2200" i="1" dirty="0">
              <a:solidFill>
                <a:schemeClr val="tx1">
                  <a:lumMod val="65000"/>
                  <a:lumOff val="35000"/>
                </a:schemeClr>
              </a:solidFill>
              <a:latin typeface="Arial" pitchFamily="34" charset="0"/>
              <a:cs typeface="Arial" pitchFamily="34" charset="0"/>
            </a:endParaRPr>
          </a:p>
        </p:txBody>
      </p:sp>
      <p:pic>
        <p:nvPicPr>
          <p:cNvPr id="74798" name="Picture 4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12160" y="609127"/>
            <a:ext cx="2133600"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8865493"/>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990600" y="465138"/>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CA" sz="3200" b="1">
              <a:solidFill>
                <a:srgbClr val="CC3300"/>
              </a:solidFill>
              <a:latin typeface="Arial" charset="0"/>
            </a:endParaRPr>
          </a:p>
        </p:txBody>
      </p:sp>
      <p:sp>
        <p:nvSpPr>
          <p:cNvPr id="3" name="Rectangle 2"/>
          <p:cNvSpPr/>
          <p:nvPr/>
        </p:nvSpPr>
        <p:spPr>
          <a:xfrm>
            <a:off x="611560" y="754856"/>
            <a:ext cx="8125851" cy="4385816"/>
          </a:xfrm>
          <a:prstGeom prst="rect">
            <a:avLst/>
          </a:prstGeom>
        </p:spPr>
        <p:txBody>
          <a:bodyPr wrap="square">
            <a:spAutoFit/>
          </a:bodyPr>
          <a:lstStyle/>
          <a:p>
            <a:pPr>
              <a:spcBef>
                <a:spcPts val="600"/>
              </a:spcBef>
              <a:spcAft>
                <a:spcPts val="600"/>
              </a:spcAft>
              <a:defRPr/>
            </a:pPr>
            <a:r>
              <a:rPr lang="en-US" sz="2400" b="1" dirty="0">
                <a:solidFill>
                  <a:srgbClr val="003399"/>
                </a:solidFill>
                <a:latin typeface="Arial" pitchFamily="34" charset="0"/>
                <a:cs typeface="Arial" pitchFamily="34" charset="0"/>
              </a:rPr>
              <a:t>Nickel-cadmium (NiCd)</a:t>
            </a:r>
          </a:p>
          <a:p>
            <a:pPr marL="342900" indent="-342900">
              <a:spcBef>
                <a:spcPts val="0"/>
              </a:spcBef>
              <a:spcAft>
                <a:spcPts val="600"/>
              </a:spcAft>
              <a:buFont typeface="Wingdings" pitchFamily="2" charset="2"/>
              <a:buChar char="Ø"/>
              <a:defRPr/>
            </a:pPr>
            <a:r>
              <a:rPr lang="en-US" sz="2400" dirty="0" smtClean="0">
                <a:solidFill>
                  <a:srgbClr val="003399"/>
                </a:solidFill>
                <a:latin typeface="Arial" pitchFamily="34" charset="0"/>
                <a:cs typeface="Arial" pitchFamily="34" charset="0"/>
              </a:rPr>
              <a:t>Rugged, durable</a:t>
            </a:r>
            <a:r>
              <a:rPr lang="en-US" sz="2400" dirty="0">
                <a:solidFill>
                  <a:srgbClr val="003399"/>
                </a:solidFill>
                <a:latin typeface="Arial" pitchFamily="34" charset="0"/>
                <a:cs typeface="Arial" pitchFamily="34" charset="0"/>
              </a:rPr>
              <a:t>, good </a:t>
            </a:r>
            <a:r>
              <a:rPr lang="en-US" sz="2400" dirty="0" smtClean="0">
                <a:solidFill>
                  <a:srgbClr val="003399"/>
                </a:solidFill>
                <a:latin typeface="Arial" pitchFamily="34" charset="0"/>
                <a:cs typeface="Arial" pitchFamily="34" charset="0"/>
              </a:rPr>
              <a:t>cold </a:t>
            </a:r>
            <a:r>
              <a:rPr lang="en-US" sz="2400" dirty="0">
                <a:solidFill>
                  <a:srgbClr val="003399"/>
                </a:solidFill>
                <a:latin typeface="Arial" pitchFamily="34" charset="0"/>
                <a:cs typeface="Arial" pitchFamily="34" charset="0"/>
              </a:rPr>
              <a:t>temperature </a:t>
            </a:r>
            <a:r>
              <a:rPr lang="en-US" sz="2400" dirty="0" smtClean="0">
                <a:solidFill>
                  <a:srgbClr val="003399"/>
                </a:solidFill>
                <a:latin typeface="Arial" pitchFamily="34" charset="0"/>
                <a:cs typeface="Arial" pitchFamily="34" charset="0"/>
              </a:rPr>
              <a:t>performance </a:t>
            </a:r>
            <a:endParaRPr lang="en-US" sz="2400" dirty="0">
              <a:solidFill>
                <a:srgbClr val="003399"/>
              </a:solidFill>
              <a:latin typeface="Arial" pitchFamily="34" charset="0"/>
              <a:cs typeface="Arial" pitchFamily="34" charset="0"/>
            </a:endParaRPr>
          </a:p>
          <a:p>
            <a:pPr marL="342900" indent="-342900">
              <a:spcBef>
                <a:spcPts val="0"/>
              </a:spcBef>
              <a:spcAft>
                <a:spcPts val="600"/>
              </a:spcAft>
              <a:buFont typeface="Wingdings" pitchFamily="2" charset="2"/>
              <a:buChar char="Ø"/>
              <a:defRPr/>
            </a:pPr>
            <a:r>
              <a:rPr lang="en-US" sz="2400" dirty="0" smtClean="0">
                <a:solidFill>
                  <a:srgbClr val="A50021"/>
                </a:solidFill>
                <a:latin typeface="Arial" pitchFamily="34" charset="0"/>
                <a:cs typeface="Arial" pitchFamily="34" charset="0"/>
              </a:rPr>
              <a:t>Cadmium is toxic, prompted regulatory restriction</a:t>
            </a:r>
            <a:endParaRPr lang="en-US" sz="2400" dirty="0">
              <a:solidFill>
                <a:srgbClr val="A50021"/>
              </a:solidFill>
              <a:latin typeface="Arial" pitchFamily="34" charset="0"/>
              <a:cs typeface="Arial" pitchFamily="34" charset="0"/>
            </a:endParaRPr>
          </a:p>
          <a:p>
            <a:pPr>
              <a:spcBef>
                <a:spcPts val="0"/>
              </a:spcBef>
              <a:spcAft>
                <a:spcPts val="600"/>
              </a:spcAft>
              <a:defRPr/>
            </a:pPr>
            <a:r>
              <a:rPr lang="en-US" sz="2000" dirty="0">
                <a:solidFill>
                  <a:srgbClr val="00B050"/>
                </a:solidFill>
                <a:latin typeface="Arial" charset="0"/>
                <a:cs typeface="Arial" charset="0"/>
              </a:rPr>
              <a:t>Aircraft main battery, UPS in cold environments, vessels, vehicles needing high cycle </a:t>
            </a:r>
            <a:r>
              <a:rPr lang="en-US" sz="2000" dirty="0" smtClean="0">
                <a:solidFill>
                  <a:srgbClr val="00B050"/>
                </a:solidFill>
                <a:latin typeface="Arial" charset="0"/>
                <a:cs typeface="Arial" charset="0"/>
              </a:rPr>
              <a:t>life, </a:t>
            </a:r>
            <a:r>
              <a:rPr lang="en-US" sz="2000" dirty="0">
                <a:solidFill>
                  <a:srgbClr val="00B050"/>
                </a:solidFill>
                <a:latin typeface="Arial" pitchFamily="34" charset="0"/>
                <a:cs typeface="Arial" pitchFamily="34" charset="0"/>
              </a:rPr>
              <a:t>power tools </a:t>
            </a:r>
            <a:r>
              <a:rPr lang="en-US" sz="2000" dirty="0" smtClean="0">
                <a:solidFill>
                  <a:srgbClr val="00B050"/>
                </a:solidFill>
                <a:latin typeface="Arial" charset="0"/>
                <a:cs typeface="Arial" charset="0"/>
              </a:rPr>
              <a:t>(</a:t>
            </a:r>
            <a:r>
              <a:rPr lang="en-US" sz="2000" dirty="0">
                <a:solidFill>
                  <a:srgbClr val="00B050"/>
                </a:solidFill>
                <a:latin typeface="Arial" charset="0"/>
                <a:cs typeface="Arial" charset="0"/>
              </a:rPr>
              <a:t>not in consumer products</a:t>
            </a:r>
            <a:r>
              <a:rPr lang="en-US" sz="2000" dirty="0" smtClean="0">
                <a:solidFill>
                  <a:srgbClr val="00B050"/>
                </a:solidFill>
                <a:latin typeface="Arial" charset="0"/>
                <a:cs typeface="Arial" charset="0"/>
              </a:rPr>
              <a:t>) </a:t>
            </a:r>
            <a:endParaRPr lang="en-US" sz="2000" dirty="0">
              <a:solidFill>
                <a:srgbClr val="00B050"/>
              </a:solidFill>
              <a:latin typeface="Arial" pitchFamily="34" charset="0"/>
              <a:cs typeface="Arial" pitchFamily="34" charset="0"/>
            </a:endParaRPr>
          </a:p>
          <a:p>
            <a:pPr>
              <a:spcBef>
                <a:spcPts val="2400"/>
              </a:spcBef>
              <a:spcAft>
                <a:spcPts val="600"/>
              </a:spcAft>
              <a:defRPr/>
            </a:pPr>
            <a:r>
              <a:rPr lang="en-US" sz="2400" b="1" dirty="0" smtClean="0">
                <a:solidFill>
                  <a:srgbClr val="003399"/>
                </a:solidFill>
                <a:latin typeface="Arial" pitchFamily="34" charset="0"/>
                <a:cs typeface="Arial" pitchFamily="34" charset="0"/>
              </a:rPr>
              <a:t>Nickel-metal-hydride </a:t>
            </a:r>
            <a:r>
              <a:rPr lang="en-US" sz="2400" b="1" dirty="0">
                <a:solidFill>
                  <a:srgbClr val="003399"/>
                </a:solidFill>
                <a:latin typeface="Arial" pitchFamily="34" charset="0"/>
                <a:cs typeface="Arial" pitchFamily="34" charset="0"/>
              </a:rPr>
              <a:t>(NiMH)</a:t>
            </a:r>
          </a:p>
          <a:p>
            <a:pPr marL="342900" indent="-342900">
              <a:spcBef>
                <a:spcPts val="0"/>
              </a:spcBef>
              <a:spcAft>
                <a:spcPts val="600"/>
              </a:spcAft>
              <a:buFont typeface="Wingdings" pitchFamily="2" charset="2"/>
              <a:buChar char="Ø"/>
              <a:defRPr/>
            </a:pPr>
            <a:r>
              <a:rPr lang="en-US" sz="2400" dirty="0" smtClean="0">
                <a:solidFill>
                  <a:srgbClr val="003399"/>
                </a:solidFill>
                <a:latin typeface="Arial" pitchFamily="34" charset="0"/>
                <a:cs typeface="Arial" pitchFamily="34" charset="0"/>
              </a:rPr>
              <a:t>40</a:t>
            </a:r>
            <a:r>
              <a:rPr lang="en-US" sz="2400" dirty="0">
                <a:solidFill>
                  <a:srgbClr val="003399"/>
                </a:solidFill>
                <a:latin typeface="Arial" pitchFamily="34" charset="0"/>
                <a:cs typeface="Arial" pitchFamily="34" charset="0"/>
              </a:rPr>
              <a:t>% higher </a:t>
            </a:r>
            <a:r>
              <a:rPr lang="en-US" sz="2400" dirty="0" smtClean="0">
                <a:solidFill>
                  <a:srgbClr val="003399"/>
                </a:solidFill>
                <a:latin typeface="Arial" pitchFamily="34" charset="0"/>
                <a:cs typeface="Arial" pitchFamily="34" charset="0"/>
              </a:rPr>
              <a:t>specific energy than NiCd, mild toxicity</a:t>
            </a:r>
            <a:endParaRPr lang="en-US" sz="2400" dirty="0">
              <a:solidFill>
                <a:srgbClr val="003399"/>
              </a:solidFill>
              <a:latin typeface="Arial" pitchFamily="34" charset="0"/>
              <a:cs typeface="Arial" pitchFamily="34" charset="0"/>
            </a:endParaRPr>
          </a:p>
          <a:p>
            <a:pPr marL="342900" indent="-342900">
              <a:spcBef>
                <a:spcPts val="0"/>
              </a:spcBef>
              <a:spcAft>
                <a:spcPts val="600"/>
              </a:spcAft>
              <a:buFont typeface="Wingdings" pitchFamily="2" charset="2"/>
              <a:buChar char="Ø"/>
              <a:defRPr/>
            </a:pPr>
            <a:r>
              <a:rPr lang="en-US" sz="2400" dirty="0" smtClean="0">
                <a:solidFill>
                  <a:srgbClr val="A50021"/>
                </a:solidFill>
                <a:latin typeface="Arial" pitchFamily="34" charset="0"/>
                <a:cs typeface="Arial" pitchFamily="34" charset="0"/>
              </a:rPr>
              <a:t>Not </a:t>
            </a:r>
            <a:r>
              <a:rPr lang="en-US" sz="2400" dirty="0">
                <a:solidFill>
                  <a:srgbClr val="A50021"/>
                </a:solidFill>
                <a:latin typeface="Arial" pitchFamily="34" charset="0"/>
                <a:cs typeface="Arial" pitchFamily="34" charset="0"/>
              </a:rPr>
              <a:t>as rugged as NiCd, more difficult to charge</a:t>
            </a:r>
          </a:p>
          <a:p>
            <a:pPr>
              <a:spcBef>
                <a:spcPts val="0"/>
              </a:spcBef>
              <a:spcAft>
                <a:spcPts val="600"/>
              </a:spcAft>
              <a:defRPr/>
            </a:pPr>
            <a:r>
              <a:rPr lang="en-US" sz="2000" dirty="0" smtClean="0">
                <a:solidFill>
                  <a:srgbClr val="00B050"/>
                </a:solidFill>
                <a:latin typeface="Arial" pitchFamily="34" charset="0"/>
                <a:cs typeface="Arial" pitchFamily="34" charset="0"/>
              </a:rPr>
              <a:t>Consumer </a:t>
            </a:r>
            <a:r>
              <a:rPr lang="en-US" sz="2000" dirty="0">
                <a:solidFill>
                  <a:srgbClr val="00B050"/>
                </a:solidFill>
                <a:latin typeface="Arial" pitchFamily="34" charset="0"/>
                <a:cs typeface="Arial" pitchFamily="34" charset="0"/>
              </a:rPr>
              <a:t>products, hybrid </a:t>
            </a:r>
            <a:r>
              <a:rPr lang="en-US" sz="2000" dirty="0" smtClean="0">
                <a:solidFill>
                  <a:srgbClr val="00B050"/>
                </a:solidFill>
                <a:latin typeface="Arial" pitchFamily="34" charset="0"/>
                <a:cs typeface="Arial" pitchFamily="34" charset="0"/>
              </a:rPr>
              <a:t>vehicles; being replaced </a:t>
            </a:r>
            <a:r>
              <a:rPr lang="en-US" sz="2000" dirty="0">
                <a:solidFill>
                  <a:srgbClr val="00B050"/>
                </a:solidFill>
                <a:latin typeface="Arial" pitchFamily="34" charset="0"/>
                <a:cs typeface="Arial" pitchFamily="34" charset="0"/>
              </a:rPr>
              <a:t>with </a:t>
            </a:r>
            <a:r>
              <a:rPr lang="en-US" sz="2000" dirty="0" smtClean="0">
                <a:solidFill>
                  <a:srgbClr val="00B050"/>
                </a:solidFill>
                <a:latin typeface="Arial" pitchFamily="34" charset="0"/>
                <a:cs typeface="Arial" pitchFamily="34" charset="0"/>
              </a:rPr>
              <a:t>Li-ion</a:t>
            </a:r>
            <a:br>
              <a:rPr lang="en-US" sz="2000" dirty="0" smtClean="0">
                <a:solidFill>
                  <a:srgbClr val="00B050"/>
                </a:solidFill>
                <a:latin typeface="Arial" pitchFamily="34" charset="0"/>
                <a:cs typeface="Arial" pitchFamily="34" charset="0"/>
              </a:rPr>
            </a:br>
            <a:r>
              <a:rPr lang="en-US" sz="2000" dirty="0">
                <a:solidFill>
                  <a:srgbClr val="00B050"/>
                </a:solidFill>
                <a:latin typeface="Arial" charset="0"/>
                <a:cs typeface="Arial" charset="0"/>
              </a:rPr>
              <a:t>Also available in AA and AAA </a:t>
            </a:r>
            <a:r>
              <a:rPr lang="en-US" sz="2000" dirty="0" smtClean="0">
                <a:solidFill>
                  <a:srgbClr val="00B050"/>
                </a:solidFill>
                <a:latin typeface="Arial" charset="0"/>
                <a:cs typeface="Arial" charset="0"/>
              </a:rPr>
              <a:t>cells</a:t>
            </a:r>
            <a:endParaRPr lang="en-US" sz="2000" dirty="0">
              <a:solidFill>
                <a:srgbClr val="00B050"/>
              </a:solidFill>
              <a:latin typeface="Arial" pitchFamily="34" charset="0"/>
              <a:cs typeface="Arial" pitchFamily="34" charset="0"/>
            </a:endParaRPr>
          </a:p>
        </p:txBody>
      </p:sp>
      <p:sp>
        <p:nvSpPr>
          <p:cNvPr id="2" name="Rectangle 1"/>
          <p:cNvSpPr/>
          <p:nvPr/>
        </p:nvSpPr>
        <p:spPr>
          <a:xfrm>
            <a:off x="467543" y="5445224"/>
            <a:ext cx="8269867" cy="769441"/>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2200" i="1" dirty="0" smtClean="0">
                <a:solidFill>
                  <a:schemeClr val="tx1">
                    <a:lumMod val="65000"/>
                    <a:lumOff val="35000"/>
                  </a:schemeClr>
                </a:solidFill>
                <a:latin typeface="Arial" charset="0"/>
                <a:cs typeface="Arial" charset="0"/>
              </a:rPr>
              <a:t>Officials mandated a switch from NiCd to NiMH. </a:t>
            </a:r>
            <a:br>
              <a:rPr lang="en-US" sz="2200" i="1" dirty="0" smtClean="0">
                <a:solidFill>
                  <a:schemeClr val="tx1">
                    <a:lumMod val="65000"/>
                    <a:lumOff val="35000"/>
                  </a:schemeClr>
                </a:solidFill>
                <a:latin typeface="Arial" charset="0"/>
                <a:cs typeface="Arial" charset="0"/>
              </a:rPr>
            </a:br>
            <a:r>
              <a:rPr lang="en-US" sz="2200" i="1" dirty="0" smtClean="0">
                <a:solidFill>
                  <a:schemeClr val="tx1">
                    <a:lumMod val="65000"/>
                    <a:lumOff val="35000"/>
                  </a:schemeClr>
                </a:solidFill>
                <a:latin typeface="Arial" charset="0"/>
                <a:cs typeface="Arial" charset="0"/>
              </a:rPr>
              <a:t>NiMH has same voltage, similar charging characteristics to NiCd.</a:t>
            </a:r>
            <a:endParaRPr lang="en-US" sz="2200" i="1" dirty="0">
              <a:solidFill>
                <a:schemeClr val="tx1">
                  <a:lumMod val="65000"/>
                  <a:lumOff val="35000"/>
                </a:schemeClr>
              </a:solidFill>
              <a:latin typeface="Arial" charset="0"/>
              <a:cs typeface="Arial" charset="0"/>
            </a:endParaRPr>
          </a:p>
        </p:txBody>
      </p:sp>
    </p:spTree>
    <p:extLst>
      <p:ext uri="{BB962C8B-B14F-4D97-AF65-F5344CB8AC3E}">
        <p14:creationId xmlns:p14="http://schemas.microsoft.com/office/powerpoint/2010/main" val="3940174102"/>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Template">
  <a:themeElements>
    <a:clrScheme name="Custom 1">
      <a:dk1>
        <a:srgbClr val="000000"/>
      </a:dk1>
      <a:lt1>
        <a:srgbClr val="FFFFFF"/>
      </a:lt1>
      <a:dk2>
        <a:srgbClr val="FFFFFF"/>
      </a:dk2>
      <a:lt2>
        <a:srgbClr val="FFFFFF"/>
      </a:lt2>
      <a:accent1>
        <a:srgbClr val="00CC99"/>
      </a:accent1>
      <a:accent2>
        <a:srgbClr val="000000"/>
      </a:accent2>
      <a:accent3>
        <a:srgbClr val="FFFFFF"/>
      </a:accent3>
      <a:accent4>
        <a:srgbClr val="000000"/>
      </a:accent4>
      <a:accent5>
        <a:srgbClr val="AAE2CA"/>
      </a:accent5>
      <a:accent6>
        <a:srgbClr val="000000"/>
      </a:accent6>
      <a:hlink>
        <a:srgbClr val="000000"/>
      </a:hlink>
      <a:folHlink>
        <a:srgbClr val="B2B2B2"/>
      </a:folHlink>
    </a:clrScheme>
    <a:fontScheme name="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99CC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99CC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Template">
  <a:themeElements>
    <a:clrScheme name="Custom 1">
      <a:dk1>
        <a:srgbClr val="000000"/>
      </a:dk1>
      <a:lt1>
        <a:srgbClr val="FFFFFF"/>
      </a:lt1>
      <a:dk2>
        <a:srgbClr val="FFFFFF"/>
      </a:dk2>
      <a:lt2>
        <a:srgbClr val="FFFFFF"/>
      </a:lt2>
      <a:accent1>
        <a:srgbClr val="00CC99"/>
      </a:accent1>
      <a:accent2>
        <a:srgbClr val="000000"/>
      </a:accent2>
      <a:accent3>
        <a:srgbClr val="FFFFFF"/>
      </a:accent3>
      <a:accent4>
        <a:srgbClr val="000000"/>
      </a:accent4>
      <a:accent5>
        <a:srgbClr val="AAE2CA"/>
      </a:accent5>
      <a:accent6>
        <a:srgbClr val="000000"/>
      </a:accent6>
      <a:hlink>
        <a:srgbClr val="000000"/>
      </a:hlink>
      <a:folHlink>
        <a:srgbClr val="B2B2B2"/>
      </a:folHlink>
    </a:clrScheme>
    <a:fontScheme name="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99CC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99CC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emplate">
  <a:themeElements>
    <a:clrScheme name="Custom 1">
      <a:dk1>
        <a:srgbClr val="000000"/>
      </a:dk1>
      <a:lt1>
        <a:srgbClr val="FFFFFF"/>
      </a:lt1>
      <a:dk2>
        <a:srgbClr val="FFFFFF"/>
      </a:dk2>
      <a:lt2>
        <a:srgbClr val="FFFFFF"/>
      </a:lt2>
      <a:accent1>
        <a:srgbClr val="00CC99"/>
      </a:accent1>
      <a:accent2>
        <a:srgbClr val="000000"/>
      </a:accent2>
      <a:accent3>
        <a:srgbClr val="FFFFFF"/>
      </a:accent3>
      <a:accent4>
        <a:srgbClr val="000000"/>
      </a:accent4>
      <a:accent5>
        <a:srgbClr val="AAE2CA"/>
      </a:accent5>
      <a:accent6>
        <a:srgbClr val="000000"/>
      </a:accent6>
      <a:hlink>
        <a:srgbClr val="000000"/>
      </a:hlink>
      <a:folHlink>
        <a:srgbClr val="B2B2B2"/>
      </a:folHlink>
    </a:clrScheme>
    <a:fontScheme name="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99CC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99CC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39037</TotalTime>
  <Words>2724</Words>
  <Application>Microsoft Office PowerPoint</Application>
  <PresentationFormat>On-screen Show (4:3)</PresentationFormat>
  <Paragraphs>556</Paragraphs>
  <Slides>55</Slides>
  <Notes>55</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55</vt:i4>
      </vt:variant>
    </vt:vector>
  </HeadingPairs>
  <TitlesOfParts>
    <vt:vector size="59" baseType="lpstr">
      <vt:lpstr>Template</vt:lpstr>
      <vt:lpstr>2_Template</vt:lpstr>
      <vt:lpstr>1_Template</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MPE-Dec6</dc:title>
  <dc:creator>Bruce Adams</dc:creator>
  <cp:lastModifiedBy>Isidor Buchmann</cp:lastModifiedBy>
  <cp:revision>985</cp:revision>
  <cp:lastPrinted>2014-04-15T18:13:16Z</cp:lastPrinted>
  <dcterms:created xsi:type="dcterms:W3CDTF">2008-09-03T04:40:39Z</dcterms:created>
  <dcterms:modified xsi:type="dcterms:W3CDTF">2014-10-07T20:32:03Z</dcterms:modified>
</cp:coreProperties>
</file>